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 id="2147483679" r:id="rId3"/>
    <p:sldMasterId id="2147483692" r:id="rId4"/>
    <p:sldMasterId id="2147483705" r:id="rId5"/>
  </p:sldMasterIdLst>
  <p:notesMasterIdLst>
    <p:notesMasterId r:id="rId39"/>
  </p:notesMasterIdLst>
  <p:sldIdLst>
    <p:sldId id="342" r:id="rId6"/>
    <p:sldId id="258" r:id="rId7"/>
    <p:sldId id="259" r:id="rId8"/>
    <p:sldId id="260" r:id="rId9"/>
    <p:sldId id="261" r:id="rId10"/>
    <p:sldId id="262" r:id="rId11"/>
    <p:sldId id="263" r:id="rId12"/>
    <p:sldId id="264" r:id="rId13"/>
    <p:sldId id="265" r:id="rId14"/>
    <p:sldId id="266" r:id="rId15"/>
    <p:sldId id="269" r:id="rId16"/>
    <p:sldId id="270" r:id="rId17"/>
    <p:sldId id="272" r:id="rId18"/>
    <p:sldId id="273" r:id="rId19"/>
    <p:sldId id="274" r:id="rId20"/>
    <p:sldId id="275" r:id="rId21"/>
    <p:sldId id="276" r:id="rId22"/>
    <p:sldId id="277" r:id="rId23"/>
    <p:sldId id="281" r:id="rId24"/>
    <p:sldId id="282" r:id="rId25"/>
    <p:sldId id="285" r:id="rId26"/>
    <p:sldId id="286" r:id="rId27"/>
    <p:sldId id="287" r:id="rId28"/>
    <p:sldId id="292" r:id="rId29"/>
    <p:sldId id="293" r:id="rId30"/>
    <p:sldId id="299" r:id="rId31"/>
    <p:sldId id="340" r:id="rId32"/>
    <p:sldId id="341" r:id="rId33"/>
    <p:sldId id="329" r:id="rId34"/>
    <p:sldId id="333" r:id="rId35"/>
    <p:sldId id="334" r:id="rId36"/>
    <p:sldId id="335" r:id="rId37"/>
    <p:sldId id="339" r:id="rId38"/>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74" d="100"/>
          <a:sy n="74" d="100"/>
        </p:scale>
        <p:origin x="-1020" y="-90"/>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F84E30-8F9C-4819-9136-3C6349E4F7D7}" type="datetimeFigureOut">
              <a:rPr lang="en-US" smtClean="0"/>
              <a:t>5/22/2019</a:t>
            </a:fld>
            <a:endParaRPr lang="en-US"/>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CC3A24-B82A-4C66-9705-64BFAF16899C}" type="slidenum">
              <a:rPr lang="en-US" smtClean="0"/>
              <a:t>‹#›</a:t>
            </a:fld>
            <a:endParaRPr lang="en-US"/>
          </a:p>
        </p:txBody>
      </p:sp>
    </p:spTree>
    <p:extLst>
      <p:ext uri="{BB962C8B-B14F-4D97-AF65-F5344CB8AC3E}">
        <p14:creationId xmlns:p14="http://schemas.microsoft.com/office/powerpoint/2010/main" val="2497393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xfrm>
            <a:off x="1200150" y="1143000"/>
            <a:ext cx="4457700" cy="3086100"/>
          </a:xfrm>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93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lgn="r" rtl="0" fontAlgn="base">
              <a:spcBef>
                <a:spcPct val="0"/>
              </a:spcBef>
              <a:spcAft>
                <a:spcPct val="0"/>
              </a:spcAft>
              <a:defRPr/>
            </a:pPr>
            <a:fld id="{BF5CCF42-8DC6-4C64-951F-6A51FB2696D9}" type="slidenum">
              <a:rPr lang="en-US" sz="1200" kern="1200">
                <a:solidFill>
                  <a:srgbClr val="000000"/>
                </a:solidFill>
                <a:latin typeface="Arial" pitchFamily="34" charset="0"/>
                <a:ea typeface="+mn-ea"/>
                <a:cs typeface="Arial" pitchFamily="34" charset="0"/>
              </a:rPr>
              <a:pPr algn="r" rtl="0" fontAlgn="base">
                <a:spcBef>
                  <a:spcPct val="0"/>
                </a:spcBef>
                <a:spcAft>
                  <a:spcPct val="0"/>
                </a:spcAft>
                <a:defRPr/>
              </a:pPr>
              <a:t>6</a:t>
            </a:fld>
            <a:endParaRPr lang="en-US" sz="1200" kern="1200">
              <a:solidFill>
                <a:srgbClr val="000000"/>
              </a:solidFill>
              <a:latin typeface="Arial" pitchFamily="34" charset="0"/>
              <a:ea typeface="+mn-ea"/>
              <a:cs typeface="Arial" pitchFamily="34" charset="0"/>
            </a:endParaRPr>
          </a:p>
        </p:txBody>
      </p:sp>
    </p:spTree>
    <p:extLst>
      <p:ext uri="{BB962C8B-B14F-4D97-AF65-F5344CB8AC3E}">
        <p14:creationId xmlns:p14="http://schemas.microsoft.com/office/powerpoint/2010/main" val="3431760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algn="l" rtl="0" fontAlgn="base">
              <a:spcBef>
                <a:spcPct val="0"/>
              </a:spcBef>
              <a:spcAft>
                <a:spcPct val="0"/>
              </a:spcAft>
              <a:defRPr/>
            </a:pPr>
            <a:r>
              <a:rPr lang="en-US" sz="1200" kern="1200">
                <a:solidFill>
                  <a:srgbClr val="000000"/>
                </a:solidFill>
                <a:latin typeface="Arial" pitchFamily="34" charset="0"/>
                <a:ea typeface="+mn-ea"/>
                <a:cs typeface="Arial" pitchFamily="34" charset="0"/>
              </a:rPr>
              <a:t>nbvncm</a:t>
            </a:r>
          </a:p>
        </p:txBody>
      </p:sp>
      <p:sp>
        <p:nvSpPr>
          <p:cNvPr id="6144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lgn="r" rtl="0" fontAlgn="base">
              <a:spcBef>
                <a:spcPct val="0"/>
              </a:spcBef>
              <a:spcAft>
                <a:spcPct val="0"/>
              </a:spcAft>
              <a:defRPr/>
            </a:pPr>
            <a:fld id="{0D438C6C-BDD6-46D1-9896-DAB686B1B597}" type="slidenum">
              <a:rPr lang="en-US" sz="1200" kern="1200">
                <a:solidFill>
                  <a:srgbClr val="000000"/>
                </a:solidFill>
                <a:latin typeface="Arial" pitchFamily="34" charset="0"/>
                <a:ea typeface="+mn-ea"/>
                <a:cs typeface="Arial" pitchFamily="34" charset="0"/>
              </a:rPr>
              <a:pPr algn="r" rtl="0" fontAlgn="base">
                <a:spcBef>
                  <a:spcPct val="0"/>
                </a:spcBef>
                <a:spcAft>
                  <a:spcPct val="0"/>
                </a:spcAft>
                <a:defRPr/>
              </a:pPr>
              <a:t>10</a:t>
            </a:fld>
            <a:r>
              <a:rPr lang="en-US" sz="1200" kern="1200">
                <a:solidFill>
                  <a:srgbClr val="000000"/>
                </a:solidFill>
                <a:latin typeface="Arial" pitchFamily="34" charset="0"/>
                <a:ea typeface="+mn-ea"/>
                <a:cs typeface="Arial" pitchFamily="34" charset="0"/>
              </a:rPr>
              <a:t>mcncmmcmcmcmcmc</a:t>
            </a:r>
          </a:p>
        </p:txBody>
      </p:sp>
      <p:sp>
        <p:nvSpPr>
          <p:cNvPr id="61444" name="Rectangle 2"/>
          <p:cNvSpPr>
            <a:spLocks noGrp="1" noRot="1" noChangeAspect="1" noChangeArrowheads="1" noTextEdit="1"/>
          </p:cNvSpPr>
          <p:nvPr>
            <p:ph type="sldImg"/>
          </p:nvPr>
        </p:nvSpPr>
        <p:spPr bwMode="auto">
          <a:xfrm>
            <a:off x="963613" y="519113"/>
            <a:ext cx="4957762" cy="3432175"/>
          </a:xfrm>
          <a:solidFill>
            <a:srgbClr val="FFFFFF"/>
          </a:solidFill>
          <a:ln>
            <a:solidFill>
              <a:srgbClr val="000000"/>
            </a:solidFill>
            <a:miter lim="800000"/>
            <a:headEnd/>
            <a:tailEnd/>
          </a:ln>
        </p:spPr>
      </p:sp>
      <p:sp>
        <p:nvSpPr>
          <p:cNvPr id="61445" name="Rectangle 3"/>
          <p:cNvSpPr>
            <a:spLocks noGrp="1" noChangeArrowheads="1"/>
          </p:cNvSpPr>
          <p:nvPr>
            <p:ph type="body" idx="1"/>
          </p:nvPr>
        </p:nvSpPr>
        <p:spPr bwMode="auto">
          <a:xfrm>
            <a:off x="685800" y="4343400"/>
            <a:ext cx="5486400" cy="4116388"/>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vi-VN" smtClean="0">
              <a:latin typeface="Calibri" pitchFamily="34" charset="0"/>
            </a:endParaRPr>
          </a:p>
        </p:txBody>
      </p:sp>
    </p:spTree>
    <p:extLst>
      <p:ext uri="{BB962C8B-B14F-4D97-AF65-F5344CB8AC3E}">
        <p14:creationId xmlns:p14="http://schemas.microsoft.com/office/powerpoint/2010/main" val="3997636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lgn="r" rtl="0" fontAlgn="base">
              <a:spcBef>
                <a:spcPct val="0"/>
              </a:spcBef>
              <a:spcAft>
                <a:spcPct val="0"/>
              </a:spcAft>
              <a:defRPr/>
            </a:pPr>
            <a:fld id="{1D5F1EA4-E662-475A-82E9-5EB0F20361A2}" type="slidenum">
              <a:rPr lang="en-US" sz="1200" kern="1200">
                <a:solidFill>
                  <a:srgbClr val="000000"/>
                </a:solidFill>
                <a:latin typeface="Arial" pitchFamily="34" charset="0"/>
                <a:ea typeface="+mn-ea"/>
                <a:cs typeface="Arial" pitchFamily="34" charset="0"/>
              </a:rPr>
              <a:pPr algn="r" rtl="0" fontAlgn="base">
                <a:spcBef>
                  <a:spcPct val="0"/>
                </a:spcBef>
                <a:spcAft>
                  <a:spcPct val="0"/>
                </a:spcAft>
                <a:defRPr/>
              </a:pPr>
              <a:t>12</a:t>
            </a:fld>
            <a:endParaRPr lang="en-US" sz="1200" kern="1200">
              <a:solidFill>
                <a:srgbClr val="000000"/>
              </a:solidFill>
              <a:latin typeface="Arial" pitchFamily="34" charset="0"/>
              <a:ea typeface="+mn-ea"/>
              <a:cs typeface="Arial" pitchFamily="34" charset="0"/>
            </a:endParaRPr>
          </a:p>
        </p:txBody>
      </p:sp>
      <p:sp>
        <p:nvSpPr>
          <p:cNvPr id="62467" name="Rectangle 2"/>
          <p:cNvSpPr>
            <a:spLocks noGrp="1" noRot="1" noChangeAspect="1" noChangeArrowheads="1" noTextEdit="1"/>
          </p:cNvSpPr>
          <p:nvPr>
            <p:ph type="sldImg"/>
          </p:nvPr>
        </p:nvSpPr>
        <p:spPr bwMode="auto">
          <a:xfrm>
            <a:off x="1200150" y="1143000"/>
            <a:ext cx="4457700" cy="3086100"/>
          </a:xfrm>
          <a:noFill/>
          <a:ln>
            <a:solidFill>
              <a:srgbClr val="000000"/>
            </a:solidFill>
            <a:miter lim="800000"/>
            <a:headEnd/>
            <a:tailEnd/>
          </a:ln>
        </p:spPr>
      </p:sp>
      <p:sp>
        <p:nvSpPr>
          <p:cNvPr id="6246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val="141893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6"/>
          <p:cNvSpPr>
            <a:spLocks noGrp="1" noChangeArrowheads="1"/>
          </p:cNvSpPr>
          <p:nvPr>
            <p:ph type="ftr" sz="quarter" idx="4"/>
          </p:nvPr>
        </p:nvSpPr>
        <p:spPr>
          <a:noFill/>
        </p:spPr>
        <p:txBody>
          <a:bodyPr/>
          <a:lstStyle/>
          <a:p>
            <a:r>
              <a:rPr lang="en-US"/>
              <a:t>nbvncm</a:t>
            </a:r>
          </a:p>
        </p:txBody>
      </p:sp>
      <p:sp>
        <p:nvSpPr>
          <p:cNvPr id="171011" name="Rectangle 7"/>
          <p:cNvSpPr>
            <a:spLocks noGrp="1" noChangeArrowheads="1"/>
          </p:cNvSpPr>
          <p:nvPr>
            <p:ph type="sldNum" sz="quarter" idx="5"/>
          </p:nvPr>
        </p:nvSpPr>
        <p:spPr>
          <a:noFill/>
        </p:spPr>
        <p:txBody>
          <a:bodyPr/>
          <a:lstStyle/>
          <a:p>
            <a:fld id="{BC6EFF57-447C-492E-B53F-78366C838B0D}" type="slidenum">
              <a:rPr lang="en-US"/>
              <a:pPr/>
              <a:t>16</a:t>
            </a:fld>
            <a:r>
              <a:rPr lang="en-US"/>
              <a:t>mcncmmcmcmcmcmc</a:t>
            </a:r>
          </a:p>
        </p:txBody>
      </p:sp>
      <p:sp>
        <p:nvSpPr>
          <p:cNvPr id="171012" name="Rectangle 2"/>
          <p:cNvSpPr>
            <a:spLocks noGrp="1" noRot="1" noChangeAspect="1" noChangeArrowheads="1" noTextEdit="1"/>
          </p:cNvSpPr>
          <p:nvPr>
            <p:ph type="sldImg"/>
          </p:nvPr>
        </p:nvSpPr>
        <p:spPr>
          <a:xfrm>
            <a:off x="963613" y="519113"/>
            <a:ext cx="4957762" cy="3432175"/>
          </a:xfrm>
          <a:solidFill>
            <a:srgbClr val="FFFFFF"/>
          </a:solidFill>
          <a:ln/>
        </p:spPr>
      </p:sp>
      <p:sp>
        <p:nvSpPr>
          <p:cNvPr id="171013" name="Rectangle 3"/>
          <p:cNvSpPr>
            <a:spLocks noGrp="1" noChangeArrowheads="1"/>
          </p:cNvSpPr>
          <p:nvPr>
            <p:ph type="body" idx="1"/>
          </p:nvPr>
        </p:nvSpPr>
        <p:spPr>
          <a:xfrm>
            <a:off x="685480" y="4343144"/>
            <a:ext cx="5487041" cy="4116482"/>
          </a:xfrm>
          <a:solidFill>
            <a:srgbClr val="FFFFFF"/>
          </a:solidFill>
          <a:ln>
            <a:solidFill>
              <a:srgbClr val="000000"/>
            </a:solidFill>
          </a:ln>
        </p:spPr>
        <p:txBody>
          <a:bodyPr/>
          <a:lstStyle/>
          <a:p>
            <a:pPr eaLnBrk="1" hangingPunct="1"/>
            <a:endParaRPr lang="en-US" smtClean="0"/>
          </a:p>
        </p:txBody>
      </p:sp>
    </p:spTree>
    <p:extLst>
      <p:ext uri="{BB962C8B-B14F-4D97-AF65-F5344CB8AC3E}">
        <p14:creationId xmlns:p14="http://schemas.microsoft.com/office/powerpoint/2010/main" val="6515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algn="r" rtl="0" fontAlgn="base">
              <a:spcBef>
                <a:spcPct val="0"/>
              </a:spcBef>
              <a:spcAft>
                <a:spcPct val="0"/>
              </a:spcAft>
            </a:pPr>
            <a:fld id="{C77C62E6-5B9E-49C6-9E65-7731074384C7}" type="slidenum">
              <a:rPr lang="en-US" sz="1200" kern="1200">
                <a:solidFill>
                  <a:srgbClr val="000000"/>
                </a:solidFill>
                <a:latin typeface="Times New Roman" pitchFamily="18" charset="0"/>
                <a:ea typeface="+mn-ea"/>
                <a:cs typeface="Times New Roman" pitchFamily="18" charset="0"/>
              </a:rPr>
              <a:pPr algn="r" rtl="0" fontAlgn="base">
                <a:spcBef>
                  <a:spcPct val="0"/>
                </a:spcBef>
                <a:spcAft>
                  <a:spcPct val="0"/>
                </a:spcAft>
              </a:pPr>
              <a:t>17</a:t>
            </a:fld>
            <a:endParaRPr lang="en-US" sz="1200" kern="1200">
              <a:solidFill>
                <a:srgbClr val="000000"/>
              </a:solidFill>
              <a:latin typeface="Times New Roman" pitchFamily="18" charset="0"/>
              <a:ea typeface="+mn-ea"/>
              <a:cs typeface="Times New Roman" pitchFamily="18" charset="0"/>
            </a:endParaRPr>
          </a:p>
        </p:txBody>
      </p:sp>
      <p:sp>
        <p:nvSpPr>
          <p:cNvPr id="69635" name="Rectangle 2"/>
          <p:cNvSpPr>
            <a:spLocks noGrp="1" noRot="1" noChangeAspect="1" noChangeArrowheads="1" noTextEdit="1"/>
          </p:cNvSpPr>
          <p:nvPr>
            <p:ph type="sldImg"/>
          </p:nvPr>
        </p:nvSpPr>
        <p:spPr bwMode="auto">
          <a:xfrm>
            <a:off x="1200150" y="1143000"/>
            <a:ext cx="4457700" cy="3086100"/>
          </a:xfrm>
          <a:noFill/>
          <a:ln>
            <a:solidFill>
              <a:srgbClr val="000000"/>
            </a:solidFill>
            <a:miter lim="800000"/>
            <a:headEnd/>
            <a:tailEnd/>
          </a:ln>
        </p:spPr>
      </p:sp>
      <p:sp>
        <p:nvSpPr>
          <p:cNvPr id="696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vi-VN" smtClean="0">
              <a:latin typeface="Times New Roman" pitchFamily="18" charset="0"/>
              <a:cs typeface="Times New Roman" pitchFamily="18" charset="0"/>
            </a:endParaRPr>
          </a:p>
        </p:txBody>
      </p:sp>
    </p:spTree>
    <p:extLst>
      <p:ext uri="{BB962C8B-B14F-4D97-AF65-F5344CB8AC3E}">
        <p14:creationId xmlns:p14="http://schemas.microsoft.com/office/powerpoint/2010/main" val="3264950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algn="r" rtl="0" fontAlgn="base">
              <a:spcBef>
                <a:spcPct val="0"/>
              </a:spcBef>
              <a:spcAft>
                <a:spcPct val="0"/>
              </a:spcAft>
            </a:pPr>
            <a:fld id="{7E0DF07C-A57B-48AF-94E1-B4358ADDF731}" type="slidenum">
              <a:rPr lang="en-US" sz="1200" kern="1200">
                <a:solidFill>
                  <a:srgbClr val="000000"/>
                </a:solidFill>
                <a:latin typeface="Times New Roman" pitchFamily="18" charset="0"/>
                <a:ea typeface="+mn-ea"/>
                <a:cs typeface="Times New Roman" pitchFamily="18" charset="0"/>
              </a:rPr>
              <a:pPr algn="r" rtl="0" fontAlgn="base">
                <a:spcBef>
                  <a:spcPct val="0"/>
                </a:spcBef>
                <a:spcAft>
                  <a:spcPct val="0"/>
                </a:spcAft>
              </a:pPr>
              <a:t>18</a:t>
            </a:fld>
            <a:endParaRPr lang="en-US" sz="1200" kern="1200">
              <a:solidFill>
                <a:srgbClr val="000000"/>
              </a:solidFill>
              <a:latin typeface="Times New Roman" pitchFamily="18" charset="0"/>
              <a:ea typeface="+mn-ea"/>
              <a:cs typeface="Times New Roman" pitchFamily="18" charset="0"/>
            </a:endParaRPr>
          </a:p>
        </p:txBody>
      </p:sp>
      <p:sp>
        <p:nvSpPr>
          <p:cNvPr id="70659" name="Rectangle 2"/>
          <p:cNvSpPr>
            <a:spLocks noGrp="1" noRot="1" noChangeAspect="1" noChangeArrowheads="1" noTextEdit="1"/>
          </p:cNvSpPr>
          <p:nvPr>
            <p:ph type="sldImg"/>
          </p:nvPr>
        </p:nvSpPr>
        <p:spPr bwMode="auto">
          <a:xfrm>
            <a:off x="1200150" y="1143000"/>
            <a:ext cx="4457700" cy="3086100"/>
          </a:xfrm>
          <a:noFill/>
          <a:ln>
            <a:solidFill>
              <a:srgbClr val="000000"/>
            </a:solidFill>
            <a:miter lim="800000"/>
            <a:headEnd/>
            <a:tailEnd/>
          </a:ln>
        </p:spPr>
      </p:sp>
      <p:sp>
        <p:nvSpPr>
          <p:cNvPr id="7066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vi-VN" smtClean="0">
              <a:latin typeface="Times New Roman" pitchFamily="18" charset="0"/>
              <a:cs typeface="Times New Roman" pitchFamily="18" charset="0"/>
            </a:endParaRPr>
          </a:p>
        </p:txBody>
      </p:sp>
    </p:spTree>
    <p:extLst>
      <p:ext uri="{BB962C8B-B14F-4D97-AF65-F5344CB8AC3E}">
        <p14:creationId xmlns:p14="http://schemas.microsoft.com/office/powerpoint/2010/main" val="351897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xfrm>
            <a:off x="1200150" y="1143000"/>
            <a:ext cx="4457700" cy="3086100"/>
          </a:xfrm>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vi-VN" smtClean="0"/>
          </a:p>
        </p:txBody>
      </p:sp>
      <p:sp>
        <p:nvSpPr>
          <p:cNvPr id="655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lgn="r" rtl="0" fontAlgn="base">
              <a:spcBef>
                <a:spcPct val="0"/>
              </a:spcBef>
              <a:spcAft>
                <a:spcPct val="0"/>
              </a:spcAft>
              <a:defRPr/>
            </a:pPr>
            <a:fld id="{49601F01-6CDE-4ABD-8D4E-50E7667D8297}" type="slidenum">
              <a:rPr lang="vi-VN" sz="1200" kern="1200">
                <a:solidFill>
                  <a:srgbClr val="000000"/>
                </a:solidFill>
                <a:latin typeface="Arial" pitchFamily="34" charset="0"/>
                <a:ea typeface="+mn-ea"/>
                <a:cs typeface="Arial" pitchFamily="34" charset="0"/>
              </a:rPr>
              <a:pPr algn="r" rtl="0" fontAlgn="base">
                <a:spcBef>
                  <a:spcPct val="0"/>
                </a:spcBef>
                <a:spcAft>
                  <a:spcPct val="0"/>
                </a:spcAft>
                <a:defRPr/>
              </a:pPr>
              <a:t>20</a:t>
            </a:fld>
            <a:endParaRPr lang="vi-VN" sz="1200" kern="1200">
              <a:solidFill>
                <a:srgbClr val="000000"/>
              </a:solidFill>
              <a:latin typeface="Arial" pitchFamily="34" charset="0"/>
              <a:ea typeface="+mn-ea"/>
              <a:cs typeface="Arial" pitchFamily="34" charset="0"/>
            </a:endParaRPr>
          </a:p>
        </p:txBody>
      </p:sp>
    </p:spTree>
    <p:extLst>
      <p:ext uri="{BB962C8B-B14F-4D97-AF65-F5344CB8AC3E}">
        <p14:creationId xmlns:p14="http://schemas.microsoft.com/office/powerpoint/2010/main" val="3355193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xfrm>
            <a:off x="1200150" y="1143000"/>
            <a:ext cx="4457700" cy="3086100"/>
          </a:xfrm>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83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99498FB-6EEC-48BB-A699-F3D976D68745}" type="slidenum">
              <a:rPr lang="en-US">
                <a:solidFill>
                  <a:srgbClr val="000000"/>
                </a:solidFill>
                <a:latin typeface="Arial" pitchFamily="34" charset="0"/>
                <a:cs typeface="Arial" pitchFamily="34" charset="0"/>
              </a:rPr>
              <a:pPr fontAlgn="base">
                <a:spcBef>
                  <a:spcPct val="0"/>
                </a:spcBef>
                <a:spcAft>
                  <a:spcPct val="0"/>
                </a:spcAft>
                <a:defRPr/>
              </a:pPr>
              <a:t>28</a:t>
            </a:fld>
            <a:endParaRPr lang="en-US">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85437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38250" y="1122363"/>
            <a:ext cx="74295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43ECCEC-9E69-4983-8362-4B3EF189A38F}" type="datetimeFigureOut">
              <a:rPr lang="en-US" smtClean="0"/>
              <a:t>5/22/2019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FE2B60-E930-4652-A5CE-140481E2CBA3}" type="slidenum">
              <a:rPr lang="en-US" smtClean="0"/>
              <a:t>‹#›</a:t>
            </a:fld>
            <a:endParaRPr lang="en-US"/>
          </a:p>
        </p:txBody>
      </p:sp>
    </p:spTree>
    <p:extLst>
      <p:ext uri="{BB962C8B-B14F-4D97-AF65-F5344CB8AC3E}">
        <p14:creationId xmlns:p14="http://schemas.microsoft.com/office/powerpoint/2010/main" val="2256042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3ECCEC-9E69-4983-8362-4B3EF189A38F}" type="datetimeFigureOut">
              <a:rPr lang="en-US" smtClean="0"/>
              <a:t>5/22/2019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FE2B60-E930-4652-A5CE-140481E2CBA3}" type="slidenum">
              <a:rPr lang="en-US" smtClean="0"/>
              <a:t>‹#›</a:t>
            </a:fld>
            <a:endParaRPr lang="en-US"/>
          </a:p>
        </p:txBody>
      </p:sp>
    </p:spTree>
    <p:extLst>
      <p:ext uri="{BB962C8B-B14F-4D97-AF65-F5344CB8AC3E}">
        <p14:creationId xmlns:p14="http://schemas.microsoft.com/office/powerpoint/2010/main" val="963096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8" y="1709739"/>
            <a:ext cx="8543925"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75878" y="4589464"/>
            <a:ext cx="8543925"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3ECCEC-9E69-4983-8362-4B3EF189A38F}" type="datetimeFigureOut">
              <a:rPr lang="en-US" smtClean="0"/>
              <a:t>5/22/2019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FE2B60-E930-4652-A5CE-140481E2CBA3}" type="slidenum">
              <a:rPr lang="en-US" smtClean="0"/>
              <a:t>‹#›</a:t>
            </a:fld>
            <a:endParaRPr lang="en-US"/>
          </a:p>
        </p:txBody>
      </p:sp>
    </p:spTree>
    <p:extLst>
      <p:ext uri="{BB962C8B-B14F-4D97-AF65-F5344CB8AC3E}">
        <p14:creationId xmlns:p14="http://schemas.microsoft.com/office/powerpoint/2010/main" val="120764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43ECCEC-9E69-4983-8362-4B3EF189A38F}" type="datetimeFigureOut">
              <a:rPr lang="en-US" smtClean="0"/>
              <a:t>5/22/2019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FE2B60-E930-4652-A5CE-140481E2CBA3}" type="slidenum">
              <a:rPr lang="en-US" smtClean="0"/>
              <a:t>‹#›</a:t>
            </a:fld>
            <a:endParaRPr lang="en-US"/>
          </a:p>
        </p:txBody>
      </p:sp>
    </p:spTree>
    <p:extLst>
      <p:ext uri="{BB962C8B-B14F-4D97-AF65-F5344CB8AC3E}">
        <p14:creationId xmlns:p14="http://schemas.microsoft.com/office/powerpoint/2010/main" val="1001183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6"/>
            <a:ext cx="8543925"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82328"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2328" y="2505075"/>
            <a:ext cx="4190702"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43ECCEC-9E69-4983-8362-4B3EF189A38F}" type="datetimeFigureOut">
              <a:rPr lang="en-US" smtClean="0"/>
              <a:t>5/22/2019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FE2B60-E930-4652-A5CE-140481E2CBA3}" type="slidenum">
              <a:rPr lang="en-US" smtClean="0"/>
              <a:t>‹#›</a:t>
            </a:fld>
            <a:endParaRPr lang="en-US"/>
          </a:p>
        </p:txBody>
      </p:sp>
    </p:spTree>
    <p:extLst>
      <p:ext uri="{BB962C8B-B14F-4D97-AF65-F5344CB8AC3E}">
        <p14:creationId xmlns:p14="http://schemas.microsoft.com/office/powerpoint/2010/main" val="3265127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3ECCEC-9E69-4983-8362-4B3EF189A38F}" type="datetimeFigureOut">
              <a:rPr lang="en-US" smtClean="0"/>
              <a:t>5/22/2019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FE2B60-E930-4652-A5CE-140481E2CBA3}" type="slidenum">
              <a:rPr lang="en-US" smtClean="0"/>
              <a:t>‹#›</a:t>
            </a:fld>
            <a:endParaRPr lang="en-US"/>
          </a:p>
        </p:txBody>
      </p:sp>
    </p:spTree>
    <p:extLst>
      <p:ext uri="{BB962C8B-B14F-4D97-AF65-F5344CB8AC3E}">
        <p14:creationId xmlns:p14="http://schemas.microsoft.com/office/powerpoint/2010/main" val="3068465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3ECCEC-9E69-4983-8362-4B3EF189A38F}" type="datetimeFigureOut">
              <a:rPr lang="en-US" smtClean="0"/>
              <a:t>5/22/2019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FE2B60-E930-4652-A5CE-140481E2CBA3}" type="slidenum">
              <a:rPr lang="en-US" smtClean="0"/>
              <a:t>‹#›</a:t>
            </a:fld>
            <a:endParaRPr lang="en-US"/>
          </a:p>
        </p:txBody>
      </p:sp>
    </p:spTree>
    <p:extLst>
      <p:ext uri="{BB962C8B-B14F-4D97-AF65-F5344CB8AC3E}">
        <p14:creationId xmlns:p14="http://schemas.microsoft.com/office/powerpoint/2010/main" val="1191547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11340" y="987426"/>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3ECCEC-9E69-4983-8362-4B3EF189A38F}" type="datetimeFigureOut">
              <a:rPr lang="en-US" smtClean="0"/>
              <a:t>5/22/2019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FE2B60-E930-4652-A5CE-140481E2CBA3}" type="slidenum">
              <a:rPr lang="en-US" smtClean="0"/>
              <a:t>‹#›</a:t>
            </a:fld>
            <a:endParaRPr lang="en-US"/>
          </a:p>
        </p:txBody>
      </p:sp>
    </p:spTree>
    <p:extLst>
      <p:ext uri="{BB962C8B-B14F-4D97-AF65-F5344CB8AC3E}">
        <p14:creationId xmlns:p14="http://schemas.microsoft.com/office/powerpoint/2010/main" val="741171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11340" y="987426"/>
            <a:ext cx="501491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3ECCEC-9E69-4983-8362-4B3EF189A38F}" type="datetimeFigureOut">
              <a:rPr lang="en-US" smtClean="0"/>
              <a:t>5/22/2019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FE2B60-E930-4652-A5CE-140481E2CBA3}" type="slidenum">
              <a:rPr lang="en-US" smtClean="0"/>
              <a:t>‹#›</a:t>
            </a:fld>
            <a:endParaRPr lang="en-US"/>
          </a:p>
        </p:txBody>
      </p:sp>
    </p:spTree>
    <p:extLst>
      <p:ext uri="{BB962C8B-B14F-4D97-AF65-F5344CB8AC3E}">
        <p14:creationId xmlns:p14="http://schemas.microsoft.com/office/powerpoint/2010/main" val="2310670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3ECCEC-9E69-4983-8362-4B3EF189A38F}" type="datetimeFigureOut">
              <a:rPr lang="en-US" smtClean="0"/>
              <a:t>5/22/2019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FE2B60-E930-4652-A5CE-140481E2CBA3}" type="slidenum">
              <a:rPr lang="en-US" smtClean="0"/>
              <a:t>‹#›</a:t>
            </a:fld>
            <a:endParaRPr lang="en-US"/>
          </a:p>
        </p:txBody>
      </p:sp>
    </p:spTree>
    <p:extLst>
      <p:ext uri="{BB962C8B-B14F-4D97-AF65-F5344CB8AC3E}">
        <p14:creationId xmlns:p14="http://schemas.microsoft.com/office/powerpoint/2010/main" val="3764130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1" y="365125"/>
            <a:ext cx="2135981"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1037" y="365125"/>
            <a:ext cx="6284119"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3ECCEC-9E69-4983-8362-4B3EF189A38F}" type="datetimeFigureOut">
              <a:rPr lang="en-US" smtClean="0"/>
              <a:t>5/22/2019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FE2B60-E930-4652-A5CE-140481E2CBA3}" type="slidenum">
              <a:rPr lang="en-US" smtClean="0"/>
              <a:t>‹#›</a:t>
            </a:fld>
            <a:endParaRPr lang="en-US"/>
          </a:p>
        </p:txBody>
      </p:sp>
    </p:spTree>
    <p:extLst>
      <p:ext uri="{BB962C8B-B14F-4D97-AF65-F5344CB8AC3E}">
        <p14:creationId xmlns:p14="http://schemas.microsoft.com/office/powerpoint/2010/main" val="34323829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181" y="301625"/>
            <a:ext cx="792308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484181" y="1827213"/>
            <a:ext cx="387813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527411" y="1827213"/>
            <a:ext cx="387985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p:txBody>
          <a:bodyPr/>
          <a:lstStyle>
            <a:lvl1pPr fontAlgn="auto">
              <a:spcBef>
                <a:spcPts val="0"/>
              </a:spcBef>
              <a:spcAft>
                <a:spcPts val="0"/>
              </a:spcAft>
              <a:defRPr>
                <a:solidFill>
                  <a:srgbClr val="E7DEC9">
                    <a:shade val="50000"/>
                    <a:satMod val="200000"/>
                  </a:srgbClr>
                </a:solidFill>
              </a:defRPr>
            </a:lvl1pPr>
          </a:lstStyle>
          <a:p>
            <a:pPr algn="r" rtl="0">
              <a:defRPr/>
            </a:pPr>
            <a:endParaRPr lang="en-US" sz="1200" kern="1200">
              <a:latin typeface="Gill Sans MT"/>
              <a:ea typeface="+mn-ea"/>
              <a:cs typeface="+mn-cs"/>
            </a:endParaRPr>
          </a:p>
        </p:txBody>
      </p:sp>
      <p:sp>
        <p:nvSpPr>
          <p:cNvPr id="6" name="Rectangle 9"/>
          <p:cNvSpPr>
            <a:spLocks noGrp="1" noChangeArrowheads="1"/>
          </p:cNvSpPr>
          <p:nvPr>
            <p:ph type="ftr" sz="quarter" idx="11"/>
          </p:nvPr>
        </p:nvSpPr>
        <p:spPr/>
        <p:txBody>
          <a:bodyPr/>
          <a:lstStyle>
            <a:lvl1pPr fontAlgn="auto">
              <a:spcBef>
                <a:spcPts val="0"/>
              </a:spcBef>
              <a:spcAft>
                <a:spcPts val="0"/>
              </a:spcAft>
              <a:defRPr>
                <a:solidFill>
                  <a:srgbClr val="E7DEC9">
                    <a:shade val="50000"/>
                    <a:satMod val="200000"/>
                  </a:srgbClr>
                </a:solidFill>
              </a:defRPr>
            </a:lvl1pPr>
          </a:lstStyle>
          <a:p>
            <a:pPr algn="l" rtl="0">
              <a:defRPr/>
            </a:pPr>
            <a:endParaRPr lang="en-US" sz="1200" kern="1200">
              <a:latin typeface="Gill Sans MT"/>
              <a:ea typeface="+mn-ea"/>
              <a:cs typeface="+mn-cs"/>
            </a:endParaRPr>
          </a:p>
        </p:txBody>
      </p:sp>
      <p:sp>
        <p:nvSpPr>
          <p:cNvPr id="7" name="Rectangle 10"/>
          <p:cNvSpPr>
            <a:spLocks noGrp="1" noChangeArrowheads="1"/>
          </p:cNvSpPr>
          <p:nvPr>
            <p:ph type="sldNum" sz="quarter" idx="12"/>
          </p:nvPr>
        </p:nvSpPr>
        <p:spPr/>
        <p:txBody>
          <a:bodyPr/>
          <a:lstStyle>
            <a:lvl1pPr fontAlgn="auto">
              <a:spcBef>
                <a:spcPts val="0"/>
              </a:spcBef>
              <a:spcAft>
                <a:spcPts val="0"/>
              </a:spcAft>
              <a:defRPr>
                <a:solidFill>
                  <a:srgbClr val="E7DEC9">
                    <a:shade val="50000"/>
                    <a:satMod val="200000"/>
                  </a:srgbClr>
                </a:solidFill>
              </a:defRPr>
            </a:lvl1pPr>
          </a:lstStyle>
          <a:p>
            <a:pPr algn="ctr" rtl="0">
              <a:defRPr/>
            </a:pPr>
            <a:fld id="{8B162BC8-553D-4777-96C9-6F4CAC7F9C3C}" type="slidenum">
              <a:rPr lang="en-US" sz="1200" kern="1200">
                <a:latin typeface="Gill Sans MT"/>
                <a:ea typeface="+mn-ea"/>
                <a:cs typeface="+mn-cs"/>
              </a:rPr>
              <a:pPr algn="ctr" rtl="0">
                <a:defRPr/>
              </a:pPr>
              <a:t>‹#›</a:t>
            </a:fld>
            <a:endParaRPr lang="en-US" sz="1200" kern="1200">
              <a:latin typeface="Gill Sans MT"/>
              <a:ea typeface="+mn-ea"/>
              <a:cs typeface="+mn-cs"/>
            </a:endParaRPr>
          </a:p>
        </p:txBody>
      </p:sp>
    </p:spTree>
    <p:extLst>
      <p:ext uri="{BB962C8B-B14F-4D97-AF65-F5344CB8AC3E}">
        <p14:creationId xmlns:p14="http://schemas.microsoft.com/office/powerpoint/2010/main" val="25676482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742950" y="609600"/>
            <a:ext cx="84201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8"/>
          <p:cNvSpPr>
            <a:spLocks noGrp="1" noChangeArrowheads="1"/>
          </p:cNvSpPr>
          <p:nvPr>
            <p:ph type="dt" sz="half" idx="10"/>
          </p:nvPr>
        </p:nvSpPr>
        <p:spPr/>
        <p:txBody>
          <a:bodyPr/>
          <a:lstStyle>
            <a:lvl1pPr>
              <a:defRPr/>
            </a:lvl1pPr>
          </a:lstStyle>
          <a:p>
            <a:pPr algn="r" rtl="0">
              <a:defRPr/>
            </a:pPr>
            <a:endParaRPr lang="en-US" sz="1200" kern="1200">
              <a:solidFill>
                <a:srgbClr val="E7DEC9">
                  <a:shade val="50000"/>
                  <a:satMod val="200000"/>
                </a:srgbClr>
              </a:solidFill>
              <a:latin typeface="Gill Sans MT"/>
              <a:ea typeface="+mn-ea"/>
              <a:cs typeface="+mn-cs"/>
            </a:endParaRPr>
          </a:p>
        </p:txBody>
      </p:sp>
      <p:sp>
        <p:nvSpPr>
          <p:cNvPr id="4" name="Rectangle 9"/>
          <p:cNvSpPr>
            <a:spLocks noGrp="1" noChangeArrowheads="1"/>
          </p:cNvSpPr>
          <p:nvPr>
            <p:ph type="ftr" sz="quarter" idx="11"/>
          </p:nvPr>
        </p:nvSpPr>
        <p:spPr/>
        <p:txBody>
          <a:bodyPr/>
          <a:lstStyle>
            <a:lvl1pPr>
              <a:defRPr/>
            </a:lvl1pPr>
          </a:lstStyle>
          <a:p>
            <a:pPr algn="l" rtl="0">
              <a:defRPr/>
            </a:pPr>
            <a:r>
              <a:rPr lang="en-US" sz="1200" kern="1200">
                <a:solidFill>
                  <a:srgbClr val="E7DEC9">
                    <a:shade val="50000"/>
                    <a:satMod val="200000"/>
                  </a:srgbClr>
                </a:solidFill>
                <a:latin typeface="Gill Sans MT"/>
                <a:ea typeface="+mn-ea"/>
                <a:cs typeface="+mn-cs"/>
              </a:rPr>
              <a:t>Hà nội, tháng 7/2000</a:t>
            </a:r>
          </a:p>
        </p:txBody>
      </p:sp>
      <p:sp>
        <p:nvSpPr>
          <p:cNvPr id="5" name="Rectangle 10"/>
          <p:cNvSpPr>
            <a:spLocks noGrp="1" noChangeArrowheads="1"/>
          </p:cNvSpPr>
          <p:nvPr>
            <p:ph type="sldNum" sz="quarter" idx="12"/>
          </p:nvPr>
        </p:nvSpPr>
        <p:spPr/>
        <p:txBody>
          <a:bodyPr/>
          <a:lstStyle>
            <a:lvl1pPr>
              <a:defRPr/>
            </a:lvl1pPr>
          </a:lstStyle>
          <a:p>
            <a:pPr algn="ctr" rtl="0">
              <a:defRPr/>
            </a:pPr>
            <a:fld id="{80955DC0-BA78-4F95-B483-C8D120E62022}" type="slidenum">
              <a:rPr lang="en-US" sz="1200" kern="1200">
                <a:solidFill>
                  <a:srgbClr val="E7DEC9">
                    <a:shade val="50000"/>
                    <a:satMod val="200000"/>
                  </a:srgbClr>
                </a:solidFill>
                <a:latin typeface="Gill Sans MT"/>
                <a:ea typeface="+mn-ea"/>
                <a:cs typeface="+mn-cs"/>
              </a:rPr>
              <a:pPr algn="ctr" rtl="0">
                <a:defRPr/>
              </a:pPr>
              <a:t>‹#›</a:t>
            </a:fld>
            <a:endParaRPr lang="en-US" sz="1200" kern="1200">
              <a:solidFill>
                <a:srgbClr val="E7DEC9">
                  <a:shade val="50000"/>
                  <a:satMod val="200000"/>
                </a:srgbClr>
              </a:solidFill>
              <a:latin typeface="Gill Sans MT"/>
              <a:ea typeface="+mn-ea"/>
              <a:cs typeface="+mn-cs"/>
            </a:endParaRPr>
          </a:p>
        </p:txBody>
      </p:sp>
    </p:spTree>
    <p:extLst>
      <p:ext uri="{BB962C8B-B14F-4D97-AF65-F5344CB8AC3E}">
        <p14:creationId xmlns:p14="http://schemas.microsoft.com/office/powerpoint/2010/main" val="2208610995"/>
      </p:ext>
    </p:extLst>
  </p:cSld>
  <p:clrMapOvr>
    <a:masterClrMapping/>
  </p:clrMapOvr>
  <p:transition>
    <p:zo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42950" y="609600"/>
            <a:ext cx="84201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42950" y="1981200"/>
            <a:ext cx="41275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035550" y="1981200"/>
            <a:ext cx="41275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035550" y="4114800"/>
            <a:ext cx="41275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47880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7"/>
            <a:ext cx="84201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xfrm>
            <a:off x="495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smtClean="0">
                <a:cs typeface="Arial" pitchFamily="34" charset="0"/>
              </a:defRPr>
            </a:lvl1pPr>
          </a:lstStyle>
          <a:p>
            <a:pPr fontAlgn="base">
              <a:spcBef>
                <a:spcPct val="0"/>
              </a:spcBef>
              <a:spcAft>
                <a:spcPct val="0"/>
              </a:spcAft>
              <a:defRPr/>
            </a:pPr>
            <a:fld id="{8EEC92EB-1675-4F94-9E9C-3D420DAF1934}" type="datetimeFigureOut">
              <a:rPr lang="en-US">
                <a:solidFill>
                  <a:srgbClr val="000000"/>
                </a:solidFill>
                <a:ea typeface="ＭＳ Ｐゴシック" panose="020B0600070205080204" pitchFamily="34" charset="-128"/>
              </a:rPr>
              <a:pPr fontAlgn="base">
                <a:spcBef>
                  <a:spcPct val="0"/>
                </a:spcBef>
                <a:spcAft>
                  <a:spcPct val="0"/>
                </a:spcAft>
                <a:defRPr/>
              </a:pPr>
              <a:t>5/22/2019</a:t>
            </a:fld>
            <a:endParaRPr lang="en-US">
              <a:solidFill>
                <a:srgbClr val="000000"/>
              </a:solidFill>
              <a:ea typeface="ＭＳ Ｐゴシック" panose="020B0600070205080204" pitchFamily="34" charset="-128"/>
            </a:endParaRPr>
          </a:p>
        </p:txBody>
      </p:sp>
      <p:sp>
        <p:nvSpPr>
          <p:cNvPr id="5" name="Rectangle 5"/>
          <p:cNvSpPr>
            <a:spLocks noGrp="1" noChangeArrowheads="1"/>
          </p:cNvSpPr>
          <p:nvPr>
            <p:ph type="ftr" sz="quarter" idx="11"/>
          </p:nvPr>
        </p:nvSpPr>
        <p:spPr>
          <a:xfrm>
            <a:off x="3384550" y="6245225"/>
            <a:ext cx="3136900" cy="476250"/>
          </a:xfrm>
          <a:prstGeom prst="rect">
            <a:avLst/>
          </a:prstGeom>
        </p:spPr>
        <p:txBody>
          <a:bodyPr/>
          <a:lstStyle>
            <a:lvl1pPr>
              <a:defRPr sz="1800">
                <a:latin typeface="Arial" charset="0"/>
                <a:ea typeface="ＭＳ Ｐゴシック" charset="0"/>
                <a:cs typeface="Arial" charset="0"/>
              </a:defRPr>
            </a:lvl1pPr>
          </a:lstStyle>
          <a:p>
            <a:pPr fontAlgn="base">
              <a:spcBef>
                <a:spcPct val="0"/>
              </a:spcBef>
              <a:spcAft>
                <a:spcPct val="0"/>
              </a:spcAft>
              <a:defRPr/>
            </a:pPr>
            <a:endParaRPr lang="en-US">
              <a:solidFill>
                <a:srgbClr val="000000"/>
              </a:solidFill>
            </a:endParaRPr>
          </a:p>
        </p:txBody>
      </p:sp>
      <p:sp>
        <p:nvSpPr>
          <p:cNvPr id="6" name="Rectangle 6"/>
          <p:cNvSpPr>
            <a:spLocks noGrp="1" noChangeArrowheads="1"/>
          </p:cNvSpPr>
          <p:nvPr>
            <p:ph type="sldNum" sz="quarter" idx="12"/>
          </p:nvPr>
        </p:nvSpPr>
        <p:spPr>
          <a:xfrm>
            <a:off x="7099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a:cs typeface="Arial" panose="020B0604020202020204" pitchFamily="34" charset="0"/>
              </a:defRPr>
            </a:lvl1pPr>
          </a:lstStyle>
          <a:p>
            <a:pPr fontAlgn="base">
              <a:spcBef>
                <a:spcPct val="0"/>
              </a:spcBef>
              <a:spcAft>
                <a:spcPct val="0"/>
              </a:spcAft>
            </a:pPr>
            <a:fld id="{9152BFD8-6CBF-42A3-93E9-7B9FE56715CC}" type="slidenum">
              <a:rPr lang="en-US" altLang="en-US">
                <a:solidFill>
                  <a:srgbClr val="000000"/>
                </a:solidFill>
                <a:ea typeface="ＭＳ Ｐゴシック" panose="020B0600070205080204" pitchFamily="34" charset="-128"/>
              </a:rPr>
              <a:pPr fontAlgn="base">
                <a:spcBef>
                  <a:spcPct val="0"/>
                </a:spcBef>
                <a:spcAft>
                  <a:spcPct val="0"/>
                </a:spcAft>
              </a:pPr>
              <a:t>‹#›</a:t>
            </a:fld>
            <a:endParaRPr lang="en-US" altLang="en-US">
              <a:solidFill>
                <a:srgbClr val="000000"/>
              </a:solidFill>
              <a:ea typeface="ＭＳ Ｐゴシック" panose="020B0600070205080204" pitchFamily="34" charset="-128"/>
            </a:endParaRPr>
          </a:p>
        </p:txBody>
      </p:sp>
    </p:spTree>
    <p:extLst>
      <p:ext uri="{BB962C8B-B14F-4D97-AF65-F5344CB8AC3E}">
        <p14:creationId xmlns:p14="http://schemas.microsoft.com/office/powerpoint/2010/main" val="3224308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95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smtClean="0">
                <a:cs typeface="Arial" pitchFamily="34" charset="0"/>
              </a:defRPr>
            </a:lvl1pPr>
          </a:lstStyle>
          <a:p>
            <a:pPr fontAlgn="base">
              <a:spcBef>
                <a:spcPct val="0"/>
              </a:spcBef>
              <a:spcAft>
                <a:spcPct val="0"/>
              </a:spcAft>
              <a:defRPr/>
            </a:pPr>
            <a:fld id="{C71CD1DB-B590-4C25-9947-43E145151EB5}" type="datetimeFigureOut">
              <a:rPr lang="en-US">
                <a:solidFill>
                  <a:srgbClr val="000000"/>
                </a:solidFill>
                <a:ea typeface="ＭＳ Ｐゴシック" panose="020B0600070205080204" pitchFamily="34" charset="-128"/>
              </a:rPr>
              <a:pPr fontAlgn="base">
                <a:spcBef>
                  <a:spcPct val="0"/>
                </a:spcBef>
                <a:spcAft>
                  <a:spcPct val="0"/>
                </a:spcAft>
                <a:defRPr/>
              </a:pPr>
              <a:t>5/22/2019</a:t>
            </a:fld>
            <a:endParaRPr lang="en-US">
              <a:solidFill>
                <a:srgbClr val="000000"/>
              </a:solidFill>
              <a:ea typeface="ＭＳ Ｐゴシック" panose="020B0600070205080204" pitchFamily="34" charset="-128"/>
            </a:endParaRPr>
          </a:p>
        </p:txBody>
      </p:sp>
      <p:sp>
        <p:nvSpPr>
          <p:cNvPr id="5" name="Rectangle 5"/>
          <p:cNvSpPr>
            <a:spLocks noGrp="1" noChangeArrowheads="1"/>
          </p:cNvSpPr>
          <p:nvPr>
            <p:ph type="ftr" sz="quarter" idx="11"/>
          </p:nvPr>
        </p:nvSpPr>
        <p:spPr>
          <a:xfrm>
            <a:off x="3384550" y="6245225"/>
            <a:ext cx="3136900" cy="476250"/>
          </a:xfrm>
          <a:prstGeom prst="rect">
            <a:avLst/>
          </a:prstGeom>
        </p:spPr>
        <p:txBody>
          <a:bodyPr/>
          <a:lstStyle>
            <a:lvl1pPr>
              <a:defRPr sz="1800">
                <a:latin typeface="Arial" charset="0"/>
                <a:ea typeface="ＭＳ Ｐゴシック" charset="0"/>
                <a:cs typeface="Arial" charset="0"/>
              </a:defRPr>
            </a:lvl1pPr>
          </a:lstStyle>
          <a:p>
            <a:pPr fontAlgn="base">
              <a:spcBef>
                <a:spcPct val="0"/>
              </a:spcBef>
              <a:spcAft>
                <a:spcPct val="0"/>
              </a:spcAft>
              <a:defRPr/>
            </a:pPr>
            <a:endParaRPr lang="en-US">
              <a:solidFill>
                <a:srgbClr val="000000"/>
              </a:solidFill>
            </a:endParaRPr>
          </a:p>
        </p:txBody>
      </p:sp>
      <p:sp>
        <p:nvSpPr>
          <p:cNvPr id="6" name="Rectangle 6"/>
          <p:cNvSpPr>
            <a:spLocks noGrp="1" noChangeArrowheads="1"/>
          </p:cNvSpPr>
          <p:nvPr>
            <p:ph type="sldNum" sz="quarter" idx="12"/>
          </p:nvPr>
        </p:nvSpPr>
        <p:spPr>
          <a:xfrm>
            <a:off x="7099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a:cs typeface="Arial" panose="020B0604020202020204" pitchFamily="34" charset="0"/>
              </a:defRPr>
            </a:lvl1pPr>
          </a:lstStyle>
          <a:p>
            <a:pPr fontAlgn="base">
              <a:spcBef>
                <a:spcPct val="0"/>
              </a:spcBef>
              <a:spcAft>
                <a:spcPct val="0"/>
              </a:spcAft>
            </a:pPr>
            <a:fld id="{626144B3-BCD8-45F7-9745-628D171D2F38}" type="slidenum">
              <a:rPr lang="en-US" altLang="en-US">
                <a:solidFill>
                  <a:srgbClr val="000000"/>
                </a:solidFill>
                <a:ea typeface="ＭＳ Ｐゴシック" panose="020B0600070205080204" pitchFamily="34" charset="-128"/>
              </a:rPr>
              <a:pPr fontAlgn="base">
                <a:spcBef>
                  <a:spcPct val="0"/>
                </a:spcBef>
                <a:spcAft>
                  <a:spcPct val="0"/>
                </a:spcAft>
              </a:pPr>
              <a:t>‹#›</a:t>
            </a:fld>
            <a:endParaRPr lang="en-US" altLang="en-US">
              <a:solidFill>
                <a:srgbClr val="000000"/>
              </a:solidFill>
              <a:ea typeface="ＭＳ Ｐゴシック" panose="020B0600070205080204" pitchFamily="34" charset="-128"/>
            </a:endParaRPr>
          </a:p>
        </p:txBody>
      </p:sp>
    </p:spTree>
    <p:extLst>
      <p:ext uri="{BB962C8B-B14F-4D97-AF65-F5344CB8AC3E}">
        <p14:creationId xmlns:p14="http://schemas.microsoft.com/office/powerpoint/2010/main" val="24952516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2"/>
            <a:ext cx="84201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xfrm>
            <a:off x="495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smtClean="0">
                <a:cs typeface="Arial" pitchFamily="34" charset="0"/>
              </a:defRPr>
            </a:lvl1pPr>
          </a:lstStyle>
          <a:p>
            <a:pPr fontAlgn="base">
              <a:spcBef>
                <a:spcPct val="0"/>
              </a:spcBef>
              <a:spcAft>
                <a:spcPct val="0"/>
              </a:spcAft>
              <a:defRPr/>
            </a:pPr>
            <a:fld id="{BF13B0B5-C2E9-442E-AF64-87B605D5D37D}" type="datetimeFigureOut">
              <a:rPr lang="en-US">
                <a:solidFill>
                  <a:srgbClr val="000000"/>
                </a:solidFill>
                <a:ea typeface="ＭＳ Ｐゴシック" panose="020B0600070205080204" pitchFamily="34" charset="-128"/>
              </a:rPr>
              <a:pPr fontAlgn="base">
                <a:spcBef>
                  <a:spcPct val="0"/>
                </a:spcBef>
                <a:spcAft>
                  <a:spcPct val="0"/>
                </a:spcAft>
                <a:defRPr/>
              </a:pPr>
              <a:t>5/22/2019</a:t>
            </a:fld>
            <a:endParaRPr lang="en-US">
              <a:solidFill>
                <a:srgbClr val="000000"/>
              </a:solidFill>
              <a:ea typeface="ＭＳ Ｐゴシック" panose="020B0600070205080204" pitchFamily="34" charset="-128"/>
            </a:endParaRPr>
          </a:p>
        </p:txBody>
      </p:sp>
      <p:sp>
        <p:nvSpPr>
          <p:cNvPr id="5" name="Rectangle 5"/>
          <p:cNvSpPr>
            <a:spLocks noGrp="1" noChangeArrowheads="1"/>
          </p:cNvSpPr>
          <p:nvPr>
            <p:ph type="ftr" sz="quarter" idx="11"/>
          </p:nvPr>
        </p:nvSpPr>
        <p:spPr>
          <a:xfrm>
            <a:off x="3384550" y="6245225"/>
            <a:ext cx="3136900" cy="476250"/>
          </a:xfrm>
          <a:prstGeom prst="rect">
            <a:avLst/>
          </a:prstGeom>
        </p:spPr>
        <p:txBody>
          <a:bodyPr/>
          <a:lstStyle>
            <a:lvl1pPr>
              <a:defRPr sz="1800">
                <a:latin typeface="Arial" charset="0"/>
                <a:ea typeface="ＭＳ Ｐゴシック" charset="0"/>
                <a:cs typeface="Arial" charset="0"/>
              </a:defRPr>
            </a:lvl1pPr>
          </a:lstStyle>
          <a:p>
            <a:pPr fontAlgn="base">
              <a:spcBef>
                <a:spcPct val="0"/>
              </a:spcBef>
              <a:spcAft>
                <a:spcPct val="0"/>
              </a:spcAft>
              <a:defRPr/>
            </a:pPr>
            <a:endParaRPr lang="en-US">
              <a:solidFill>
                <a:srgbClr val="000000"/>
              </a:solidFill>
            </a:endParaRPr>
          </a:p>
        </p:txBody>
      </p:sp>
      <p:sp>
        <p:nvSpPr>
          <p:cNvPr id="6" name="Rectangle 6"/>
          <p:cNvSpPr>
            <a:spLocks noGrp="1" noChangeArrowheads="1"/>
          </p:cNvSpPr>
          <p:nvPr>
            <p:ph type="sldNum" sz="quarter" idx="12"/>
          </p:nvPr>
        </p:nvSpPr>
        <p:spPr>
          <a:xfrm>
            <a:off x="7099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a:cs typeface="Arial" panose="020B0604020202020204" pitchFamily="34" charset="0"/>
              </a:defRPr>
            </a:lvl1pPr>
          </a:lstStyle>
          <a:p>
            <a:pPr fontAlgn="base">
              <a:spcBef>
                <a:spcPct val="0"/>
              </a:spcBef>
              <a:spcAft>
                <a:spcPct val="0"/>
              </a:spcAft>
            </a:pPr>
            <a:fld id="{AFBE7574-730D-42C6-BFDC-84B16B8CD6C5}" type="slidenum">
              <a:rPr lang="en-US" altLang="en-US">
                <a:solidFill>
                  <a:srgbClr val="000000"/>
                </a:solidFill>
                <a:ea typeface="ＭＳ Ｐゴシック" panose="020B0600070205080204" pitchFamily="34" charset="-128"/>
              </a:rPr>
              <a:pPr fontAlgn="base">
                <a:spcBef>
                  <a:spcPct val="0"/>
                </a:spcBef>
                <a:spcAft>
                  <a:spcPct val="0"/>
                </a:spcAft>
              </a:pPr>
              <a:t>‹#›</a:t>
            </a:fld>
            <a:endParaRPr lang="en-US" altLang="en-US">
              <a:solidFill>
                <a:srgbClr val="000000"/>
              </a:solidFill>
              <a:ea typeface="ＭＳ Ｐゴシック" panose="020B0600070205080204" pitchFamily="34" charset="-128"/>
            </a:endParaRPr>
          </a:p>
        </p:txBody>
      </p:sp>
    </p:spTree>
    <p:extLst>
      <p:ext uri="{BB962C8B-B14F-4D97-AF65-F5344CB8AC3E}">
        <p14:creationId xmlns:p14="http://schemas.microsoft.com/office/powerpoint/2010/main" val="19598128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600202"/>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35550" y="1600202"/>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95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smtClean="0">
                <a:cs typeface="Arial" pitchFamily="34" charset="0"/>
              </a:defRPr>
            </a:lvl1pPr>
          </a:lstStyle>
          <a:p>
            <a:pPr fontAlgn="base">
              <a:spcBef>
                <a:spcPct val="0"/>
              </a:spcBef>
              <a:spcAft>
                <a:spcPct val="0"/>
              </a:spcAft>
              <a:defRPr/>
            </a:pPr>
            <a:fld id="{3CB17BBF-CEBC-4952-B69D-08E2C5CEE8F2}" type="datetimeFigureOut">
              <a:rPr lang="en-US">
                <a:solidFill>
                  <a:srgbClr val="000000"/>
                </a:solidFill>
                <a:ea typeface="ＭＳ Ｐゴシック" panose="020B0600070205080204" pitchFamily="34" charset="-128"/>
              </a:rPr>
              <a:pPr fontAlgn="base">
                <a:spcBef>
                  <a:spcPct val="0"/>
                </a:spcBef>
                <a:spcAft>
                  <a:spcPct val="0"/>
                </a:spcAft>
                <a:defRPr/>
              </a:pPr>
              <a:t>5/22/2019</a:t>
            </a:fld>
            <a:endParaRPr lang="en-US">
              <a:solidFill>
                <a:srgbClr val="000000"/>
              </a:solidFill>
              <a:ea typeface="ＭＳ Ｐゴシック" panose="020B0600070205080204" pitchFamily="34" charset="-128"/>
            </a:endParaRPr>
          </a:p>
        </p:txBody>
      </p:sp>
      <p:sp>
        <p:nvSpPr>
          <p:cNvPr id="6" name="Footer Placeholder 5"/>
          <p:cNvSpPr>
            <a:spLocks noGrp="1" noChangeArrowheads="1"/>
          </p:cNvSpPr>
          <p:nvPr>
            <p:ph type="ftr" sz="quarter" idx="11"/>
          </p:nvPr>
        </p:nvSpPr>
        <p:spPr>
          <a:xfrm>
            <a:off x="3384550" y="6245225"/>
            <a:ext cx="3136900" cy="476250"/>
          </a:xfrm>
          <a:prstGeom prst="rect">
            <a:avLst/>
          </a:prstGeom>
        </p:spPr>
        <p:txBody>
          <a:bodyPr/>
          <a:lstStyle>
            <a:lvl1pPr>
              <a:defRPr sz="1800">
                <a:latin typeface="Arial" charset="0"/>
                <a:ea typeface="ＭＳ Ｐゴシック" charset="0"/>
                <a:cs typeface="Arial" charset="0"/>
              </a:defRPr>
            </a:lvl1pPr>
          </a:lstStyle>
          <a:p>
            <a:pPr fontAlgn="base">
              <a:spcBef>
                <a:spcPct val="0"/>
              </a:spcBef>
              <a:spcAft>
                <a:spcPct val="0"/>
              </a:spcAft>
              <a:defRPr/>
            </a:pPr>
            <a:endParaRPr lang="en-US">
              <a:solidFill>
                <a:srgbClr val="000000"/>
              </a:solidFill>
            </a:endParaRPr>
          </a:p>
        </p:txBody>
      </p:sp>
      <p:sp>
        <p:nvSpPr>
          <p:cNvPr id="7" name="Slide Number Placeholder 6"/>
          <p:cNvSpPr>
            <a:spLocks noGrp="1" noChangeArrowheads="1"/>
          </p:cNvSpPr>
          <p:nvPr>
            <p:ph type="sldNum" sz="quarter" idx="12"/>
          </p:nvPr>
        </p:nvSpPr>
        <p:spPr>
          <a:xfrm>
            <a:off x="7099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a:cs typeface="Arial" panose="020B0604020202020204" pitchFamily="34" charset="0"/>
              </a:defRPr>
            </a:lvl1pPr>
          </a:lstStyle>
          <a:p>
            <a:pPr fontAlgn="base">
              <a:spcBef>
                <a:spcPct val="0"/>
              </a:spcBef>
              <a:spcAft>
                <a:spcPct val="0"/>
              </a:spcAft>
            </a:pPr>
            <a:fld id="{F8C7EAE4-2C0D-4D90-B485-11EA2A9D4D37}" type="slidenum">
              <a:rPr lang="en-US" altLang="en-US">
                <a:solidFill>
                  <a:srgbClr val="000000"/>
                </a:solidFill>
                <a:ea typeface="ＭＳ Ｐゴシック" panose="020B0600070205080204" pitchFamily="34" charset="-128"/>
              </a:rPr>
              <a:pPr fontAlgn="base">
                <a:spcBef>
                  <a:spcPct val="0"/>
                </a:spcBef>
                <a:spcAft>
                  <a:spcPct val="0"/>
                </a:spcAft>
              </a:pPr>
              <a:t>‹#›</a:t>
            </a:fld>
            <a:endParaRPr lang="en-US" altLang="en-US">
              <a:solidFill>
                <a:srgbClr val="000000"/>
              </a:solidFill>
              <a:ea typeface="ＭＳ Ｐゴシック" panose="020B0600070205080204" pitchFamily="34" charset="-128"/>
            </a:endParaRPr>
          </a:p>
        </p:txBody>
      </p:sp>
    </p:spTree>
    <p:extLst>
      <p:ext uri="{BB962C8B-B14F-4D97-AF65-F5344CB8AC3E}">
        <p14:creationId xmlns:p14="http://schemas.microsoft.com/office/powerpoint/2010/main" val="22450546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2" y="1535113"/>
            <a:ext cx="437858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2" y="2174875"/>
            <a:ext cx="437858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xfrm>
            <a:off x="495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smtClean="0">
                <a:cs typeface="Arial" pitchFamily="34" charset="0"/>
              </a:defRPr>
            </a:lvl1pPr>
          </a:lstStyle>
          <a:p>
            <a:pPr fontAlgn="base">
              <a:spcBef>
                <a:spcPct val="0"/>
              </a:spcBef>
              <a:spcAft>
                <a:spcPct val="0"/>
              </a:spcAft>
              <a:defRPr/>
            </a:pPr>
            <a:fld id="{689767AC-08E4-4CC8-8644-721FAD90E290}" type="datetimeFigureOut">
              <a:rPr lang="en-US">
                <a:solidFill>
                  <a:srgbClr val="000000"/>
                </a:solidFill>
                <a:ea typeface="ＭＳ Ｐゴシック" panose="020B0600070205080204" pitchFamily="34" charset="-128"/>
              </a:rPr>
              <a:pPr fontAlgn="base">
                <a:spcBef>
                  <a:spcPct val="0"/>
                </a:spcBef>
                <a:spcAft>
                  <a:spcPct val="0"/>
                </a:spcAft>
                <a:defRPr/>
              </a:pPr>
              <a:t>5/22/2019</a:t>
            </a:fld>
            <a:endParaRPr lang="en-US">
              <a:solidFill>
                <a:srgbClr val="000000"/>
              </a:solidFill>
              <a:ea typeface="ＭＳ Ｐゴシック" panose="020B0600070205080204" pitchFamily="34" charset="-128"/>
            </a:endParaRPr>
          </a:p>
        </p:txBody>
      </p:sp>
      <p:sp>
        <p:nvSpPr>
          <p:cNvPr id="8" name="Rectangle 5"/>
          <p:cNvSpPr>
            <a:spLocks noGrp="1" noChangeArrowheads="1"/>
          </p:cNvSpPr>
          <p:nvPr>
            <p:ph type="ftr" sz="quarter" idx="11"/>
          </p:nvPr>
        </p:nvSpPr>
        <p:spPr>
          <a:xfrm>
            <a:off x="3384550" y="6245225"/>
            <a:ext cx="3136900" cy="476250"/>
          </a:xfrm>
          <a:prstGeom prst="rect">
            <a:avLst/>
          </a:prstGeom>
        </p:spPr>
        <p:txBody>
          <a:bodyPr/>
          <a:lstStyle>
            <a:lvl1pPr>
              <a:defRPr sz="1800">
                <a:latin typeface="Arial" charset="0"/>
                <a:ea typeface="ＭＳ Ｐゴシック" charset="0"/>
                <a:cs typeface="Arial" charset="0"/>
              </a:defRPr>
            </a:lvl1pPr>
          </a:lstStyle>
          <a:p>
            <a:pPr fontAlgn="base">
              <a:spcBef>
                <a:spcPct val="0"/>
              </a:spcBef>
              <a:spcAft>
                <a:spcPct val="0"/>
              </a:spcAft>
              <a:defRPr/>
            </a:pPr>
            <a:endParaRPr lang="en-US">
              <a:solidFill>
                <a:srgbClr val="000000"/>
              </a:solidFill>
            </a:endParaRPr>
          </a:p>
        </p:txBody>
      </p:sp>
      <p:sp>
        <p:nvSpPr>
          <p:cNvPr id="9" name="Rectangle 6"/>
          <p:cNvSpPr>
            <a:spLocks noGrp="1" noChangeArrowheads="1"/>
          </p:cNvSpPr>
          <p:nvPr>
            <p:ph type="sldNum" sz="quarter" idx="12"/>
          </p:nvPr>
        </p:nvSpPr>
        <p:spPr>
          <a:xfrm>
            <a:off x="7099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a:cs typeface="Arial" panose="020B0604020202020204" pitchFamily="34" charset="0"/>
              </a:defRPr>
            </a:lvl1pPr>
          </a:lstStyle>
          <a:p>
            <a:pPr fontAlgn="base">
              <a:spcBef>
                <a:spcPct val="0"/>
              </a:spcBef>
              <a:spcAft>
                <a:spcPct val="0"/>
              </a:spcAft>
            </a:pPr>
            <a:fld id="{E62BCEE6-61DA-43EF-A92C-2C880141443E}" type="slidenum">
              <a:rPr lang="en-US" altLang="en-US">
                <a:solidFill>
                  <a:srgbClr val="000000"/>
                </a:solidFill>
                <a:ea typeface="ＭＳ Ｐゴシック" panose="020B0600070205080204" pitchFamily="34" charset="-128"/>
              </a:rPr>
              <a:pPr fontAlgn="base">
                <a:spcBef>
                  <a:spcPct val="0"/>
                </a:spcBef>
                <a:spcAft>
                  <a:spcPct val="0"/>
                </a:spcAft>
              </a:pPr>
              <a:t>‹#›</a:t>
            </a:fld>
            <a:endParaRPr lang="en-US" altLang="en-US">
              <a:solidFill>
                <a:srgbClr val="000000"/>
              </a:solidFill>
              <a:ea typeface="ＭＳ Ｐゴシック" panose="020B0600070205080204" pitchFamily="34" charset="-128"/>
            </a:endParaRPr>
          </a:p>
        </p:txBody>
      </p:sp>
    </p:spTree>
    <p:extLst>
      <p:ext uri="{BB962C8B-B14F-4D97-AF65-F5344CB8AC3E}">
        <p14:creationId xmlns:p14="http://schemas.microsoft.com/office/powerpoint/2010/main" val="35501547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495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smtClean="0">
                <a:cs typeface="Arial" pitchFamily="34" charset="0"/>
              </a:defRPr>
            </a:lvl1pPr>
          </a:lstStyle>
          <a:p>
            <a:pPr fontAlgn="base">
              <a:spcBef>
                <a:spcPct val="0"/>
              </a:spcBef>
              <a:spcAft>
                <a:spcPct val="0"/>
              </a:spcAft>
              <a:defRPr/>
            </a:pPr>
            <a:fld id="{82DD56D3-A473-44C1-B622-1B15AE45E6D2}" type="datetimeFigureOut">
              <a:rPr lang="en-US">
                <a:solidFill>
                  <a:srgbClr val="000000"/>
                </a:solidFill>
                <a:ea typeface="ＭＳ Ｐゴシック" panose="020B0600070205080204" pitchFamily="34" charset="-128"/>
              </a:rPr>
              <a:pPr fontAlgn="base">
                <a:spcBef>
                  <a:spcPct val="0"/>
                </a:spcBef>
                <a:spcAft>
                  <a:spcPct val="0"/>
                </a:spcAft>
                <a:defRPr/>
              </a:pPr>
              <a:t>5/22/2019</a:t>
            </a:fld>
            <a:endParaRPr lang="en-US">
              <a:solidFill>
                <a:srgbClr val="000000"/>
              </a:solidFill>
              <a:ea typeface="ＭＳ Ｐゴシック" panose="020B0600070205080204" pitchFamily="34" charset="-128"/>
            </a:endParaRPr>
          </a:p>
        </p:txBody>
      </p:sp>
      <p:sp>
        <p:nvSpPr>
          <p:cNvPr id="4" name="Rectangle 5"/>
          <p:cNvSpPr>
            <a:spLocks noGrp="1" noChangeArrowheads="1"/>
          </p:cNvSpPr>
          <p:nvPr>
            <p:ph type="ftr" sz="quarter" idx="11"/>
          </p:nvPr>
        </p:nvSpPr>
        <p:spPr>
          <a:xfrm>
            <a:off x="3384550" y="6245225"/>
            <a:ext cx="3136900" cy="476250"/>
          </a:xfrm>
          <a:prstGeom prst="rect">
            <a:avLst/>
          </a:prstGeom>
        </p:spPr>
        <p:txBody>
          <a:bodyPr/>
          <a:lstStyle>
            <a:lvl1pPr>
              <a:defRPr sz="1800">
                <a:latin typeface="Arial" charset="0"/>
                <a:ea typeface="ＭＳ Ｐゴシック" charset="0"/>
                <a:cs typeface="Arial" charset="0"/>
              </a:defRPr>
            </a:lvl1pPr>
          </a:lstStyle>
          <a:p>
            <a:pPr fontAlgn="base">
              <a:spcBef>
                <a:spcPct val="0"/>
              </a:spcBef>
              <a:spcAft>
                <a:spcPct val="0"/>
              </a:spcAft>
              <a:defRPr/>
            </a:pPr>
            <a:endParaRPr lang="en-US">
              <a:solidFill>
                <a:srgbClr val="000000"/>
              </a:solidFill>
            </a:endParaRPr>
          </a:p>
        </p:txBody>
      </p:sp>
      <p:sp>
        <p:nvSpPr>
          <p:cNvPr id="5" name="Rectangle 6"/>
          <p:cNvSpPr>
            <a:spLocks noGrp="1" noChangeArrowheads="1"/>
          </p:cNvSpPr>
          <p:nvPr>
            <p:ph type="sldNum" sz="quarter" idx="12"/>
          </p:nvPr>
        </p:nvSpPr>
        <p:spPr>
          <a:xfrm>
            <a:off x="7099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a:cs typeface="Arial" panose="020B0604020202020204" pitchFamily="34" charset="0"/>
              </a:defRPr>
            </a:lvl1pPr>
          </a:lstStyle>
          <a:p>
            <a:pPr fontAlgn="base">
              <a:spcBef>
                <a:spcPct val="0"/>
              </a:spcBef>
              <a:spcAft>
                <a:spcPct val="0"/>
              </a:spcAft>
            </a:pPr>
            <a:fld id="{0934C673-9680-4DA5-830D-3FCED983E2B7}" type="slidenum">
              <a:rPr lang="en-US" altLang="en-US">
                <a:solidFill>
                  <a:srgbClr val="000000"/>
                </a:solidFill>
                <a:ea typeface="ＭＳ Ｐゴシック" panose="020B0600070205080204" pitchFamily="34" charset="-128"/>
              </a:rPr>
              <a:pPr fontAlgn="base">
                <a:spcBef>
                  <a:spcPct val="0"/>
                </a:spcBef>
                <a:spcAft>
                  <a:spcPct val="0"/>
                </a:spcAft>
              </a:pPr>
              <a:t>‹#›</a:t>
            </a:fld>
            <a:endParaRPr lang="en-US" altLang="en-US">
              <a:solidFill>
                <a:srgbClr val="000000"/>
              </a:solidFill>
              <a:ea typeface="ＭＳ Ｐゴシック" panose="020B0600070205080204" pitchFamily="34" charset="-128"/>
            </a:endParaRPr>
          </a:p>
        </p:txBody>
      </p:sp>
    </p:spTree>
    <p:extLst>
      <p:ext uri="{BB962C8B-B14F-4D97-AF65-F5344CB8AC3E}">
        <p14:creationId xmlns:p14="http://schemas.microsoft.com/office/powerpoint/2010/main" val="29666497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95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smtClean="0">
                <a:cs typeface="Arial" pitchFamily="34" charset="0"/>
              </a:defRPr>
            </a:lvl1pPr>
          </a:lstStyle>
          <a:p>
            <a:pPr fontAlgn="base">
              <a:spcBef>
                <a:spcPct val="0"/>
              </a:spcBef>
              <a:spcAft>
                <a:spcPct val="0"/>
              </a:spcAft>
              <a:defRPr/>
            </a:pPr>
            <a:fld id="{0FE1F677-AE08-4D14-8A73-BDBBEF8C2C2A}" type="datetimeFigureOut">
              <a:rPr lang="en-US">
                <a:solidFill>
                  <a:srgbClr val="000000"/>
                </a:solidFill>
                <a:ea typeface="ＭＳ Ｐゴシック" panose="020B0600070205080204" pitchFamily="34" charset="-128"/>
              </a:rPr>
              <a:pPr fontAlgn="base">
                <a:spcBef>
                  <a:spcPct val="0"/>
                </a:spcBef>
                <a:spcAft>
                  <a:spcPct val="0"/>
                </a:spcAft>
                <a:defRPr/>
              </a:pPr>
              <a:t>5/22/2019</a:t>
            </a:fld>
            <a:endParaRPr lang="en-US">
              <a:solidFill>
                <a:srgbClr val="000000"/>
              </a:solidFill>
              <a:ea typeface="ＭＳ Ｐゴシック" panose="020B0600070205080204" pitchFamily="34" charset="-128"/>
            </a:endParaRPr>
          </a:p>
        </p:txBody>
      </p:sp>
      <p:sp>
        <p:nvSpPr>
          <p:cNvPr id="3" name="Rectangle 5"/>
          <p:cNvSpPr>
            <a:spLocks noGrp="1" noChangeArrowheads="1"/>
          </p:cNvSpPr>
          <p:nvPr>
            <p:ph type="ftr" sz="quarter" idx="11"/>
          </p:nvPr>
        </p:nvSpPr>
        <p:spPr>
          <a:xfrm>
            <a:off x="3384550" y="6245225"/>
            <a:ext cx="3136900" cy="476250"/>
          </a:xfrm>
          <a:prstGeom prst="rect">
            <a:avLst/>
          </a:prstGeom>
        </p:spPr>
        <p:txBody>
          <a:bodyPr/>
          <a:lstStyle>
            <a:lvl1pPr>
              <a:defRPr sz="1800">
                <a:latin typeface="Arial" charset="0"/>
                <a:ea typeface="ＭＳ Ｐゴシック" charset="0"/>
                <a:cs typeface="Arial" charset="0"/>
              </a:defRPr>
            </a:lvl1pPr>
          </a:lstStyle>
          <a:p>
            <a:pPr fontAlgn="base">
              <a:spcBef>
                <a:spcPct val="0"/>
              </a:spcBef>
              <a:spcAft>
                <a:spcPct val="0"/>
              </a:spcAft>
              <a:defRPr/>
            </a:pPr>
            <a:endParaRPr lang="en-US">
              <a:solidFill>
                <a:srgbClr val="000000"/>
              </a:solidFill>
            </a:endParaRPr>
          </a:p>
        </p:txBody>
      </p:sp>
      <p:sp>
        <p:nvSpPr>
          <p:cNvPr id="4" name="Rectangle 6"/>
          <p:cNvSpPr>
            <a:spLocks noGrp="1" noChangeArrowheads="1"/>
          </p:cNvSpPr>
          <p:nvPr>
            <p:ph type="sldNum" sz="quarter" idx="12"/>
          </p:nvPr>
        </p:nvSpPr>
        <p:spPr>
          <a:xfrm>
            <a:off x="7099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a:cs typeface="Arial" panose="020B0604020202020204" pitchFamily="34" charset="0"/>
              </a:defRPr>
            </a:lvl1pPr>
          </a:lstStyle>
          <a:p>
            <a:pPr fontAlgn="base">
              <a:spcBef>
                <a:spcPct val="0"/>
              </a:spcBef>
              <a:spcAft>
                <a:spcPct val="0"/>
              </a:spcAft>
            </a:pPr>
            <a:fld id="{9F95AF76-C216-493C-9BE4-C42540E53EEE}" type="slidenum">
              <a:rPr lang="en-US" altLang="en-US">
                <a:solidFill>
                  <a:srgbClr val="000000"/>
                </a:solidFill>
                <a:ea typeface="ＭＳ Ｐゴシック" panose="020B0600070205080204" pitchFamily="34" charset="-128"/>
              </a:rPr>
              <a:pPr fontAlgn="base">
                <a:spcBef>
                  <a:spcPct val="0"/>
                </a:spcBef>
                <a:spcAft>
                  <a:spcPct val="0"/>
                </a:spcAft>
              </a:pPr>
              <a:t>‹#›</a:t>
            </a:fld>
            <a:endParaRPr lang="en-US" altLang="en-US">
              <a:solidFill>
                <a:srgbClr val="000000"/>
              </a:solidFill>
              <a:ea typeface="ＭＳ Ｐゴシック" panose="020B0600070205080204" pitchFamily="34" charset="-128"/>
            </a:endParaRPr>
          </a:p>
        </p:txBody>
      </p:sp>
    </p:spTree>
    <p:extLst>
      <p:ext uri="{BB962C8B-B14F-4D97-AF65-F5344CB8AC3E}">
        <p14:creationId xmlns:p14="http://schemas.microsoft.com/office/powerpoint/2010/main" val="3343069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1"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2"/>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1" y="1435102"/>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495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smtClean="0">
                <a:cs typeface="Arial" pitchFamily="34" charset="0"/>
              </a:defRPr>
            </a:lvl1pPr>
          </a:lstStyle>
          <a:p>
            <a:pPr fontAlgn="base">
              <a:spcBef>
                <a:spcPct val="0"/>
              </a:spcBef>
              <a:spcAft>
                <a:spcPct val="0"/>
              </a:spcAft>
              <a:defRPr/>
            </a:pPr>
            <a:fld id="{2389C9DD-75E5-40E4-B291-7286ACF2232A}" type="datetimeFigureOut">
              <a:rPr lang="en-US">
                <a:solidFill>
                  <a:srgbClr val="000000"/>
                </a:solidFill>
                <a:ea typeface="ＭＳ Ｐゴシック" panose="020B0600070205080204" pitchFamily="34" charset="-128"/>
              </a:rPr>
              <a:pPr fontAlgn="base">
                <a:spcBef>
                  <a:spcPct val="0"/>
                </a:spcBef>
                <a:spcAft>
                  <a:spcPct val="0"/>
                </a:spcAft>
                <a:defRPr/>
              </a:pPr>
              <a:t>5/22/2019</a:t>
            </a:fld>
            <a:endParaRPr lang="en-US">
              <a:solidFill>
                <a:srgbClr val="000000"/>
              </a:solidFill>
              <a:ea typeface="ＭＳ Ｐゴシック" panose="020B0600070205080204" pitchFamily="34" charset="-128"/>
            </a:endParaRPr>
          </a:p>
        </p:txBody>
      </p:sp>
      <p:sp>
        <p:nvSpPr>
          <p:cNvPr id="6" name="Footer Placeholder 5"/>
          <p:cNvSpPr>
            <a:spLocks noGrp="1" noChangeArrowheads="1"/>
          </p:cNvSpPr>
          <p:nvPr>
            <p:ph type="ftr" sz="quarter" idx="11"/>
          </p:nvPr>
        </p:nvSpPr>
        <p:spPr>
          <a:xfrm>
            <a:off x="3384550" y="6245225"/>
            <a:ext cx="3136900" cy="476250"/>
          </a:xfrm>
          <a:prstGeom prst="rect">
            <a:avLst/>
          </a:prstGeom>
        </p:spPr>
        <p:txBody>
          <a:bodyPr/>
          <a:lstStyle>
            <a:lvl1pPr>
              <a:defRPr sz="1800">
                <a:latin typeface="Arial" charset="0"/>
                <a:ea typeface="ＭＳ Ｐゴシック" charset="0"/>
                <a:cs typeface="Arial" charset="0"/>
              </a:defRPr>
            </a:lvl1pPr>
          </a:lstStyle>
          <a:p>
            <a:pPr fontAlgn="base">
              <a:spcBef>
                <a:spcPct val="0"/>
              </a:spcBef>
              <a:spcAft>
                <a:spcPct val="0"/>
              </a:spcAft>
              <a:defRPr/>
            </a:pPr>
            <a:endParaRPr lang="en-US">
              <a:solidFill>
                <a:srgbClr val="000000"/>
              </a:solidFill>
            </a:endParaRPr>
          </a:p>
        </p:txBody>
      </p:sp>
      <p:sp>
        <p:nvSpPr>
          <p:cNvPr id="7" name="Slide Number Placeholder 6"/>
          <p:cNvSpPr>
            <a:spLocks noGrp="1" noChangeArrowheads="1"/>
          </p:cNvSpPr>
          <p:nvPr>
            <p:ph type="sldNum" sz="quarter" idx="12"/>
          </p:nvPr>
        </p:nvSpPr>
        <p:spPr>
          <a:xfrm>
            <a:off x="7099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a:cs typeface="Arial" panose="020B0604020202020204" pitchFamily="34" charset="0"/>
              </a:defRPr>
            </a:lvl1pPr>
          </a:lstStyle>
          <a:p>
            <a:pPr fontAlgn="base">
              <a:spcBef>
                <a:spcPct val="0"/>
              </a:spcBef>
              <a:spcAft>
                <a:spcPct val="0"/>
              </a:spcAft>
            </a:pPr>
            <a:fld id="{BA9A4DD3-6E56-43D6-8AE7-BBA002C748E9}" type="slidenum">
              <a:rPr lang="en-US" altLang="en-US">
                <a:solidFill>
                  <a:srgbClr val="000000"/>
                </a:solidFill>
                <a:ea typeface="ＭＳ Ｐゴシック" panose="020B0600070205080204" pitchFamily="34" charset="-128"/>
              </a:rPr>
              <a:pPr fontAlgn="base">
                <a:spcBef>
                  <a:spcPct val="0"/>
                </a:spcBef>
                <a:spcAft>
                  <a:spcPct val="0"/>
                </a:spcAft>
              </a:pPr>
              <a:t>‹#›</a:t>
            </a:fld>
            <a:endParaRPr lang="en-US" altLang="en-US">
              <a:solidFill>
                <a:srgbClr val="000000"/>
              </a:solidFill>
              <a:ea typeface="ＭＳ Ｐゴシック" panose="020B0600070205080204" pitchFamily="34" charset="-128"/>
            </a:endParaRPr>
          </a:p>
        </p:txBody>
      </p:sp>
    </p:spTree>
    <p:extLst>
      <p:ext uri="{BB962C8B-B14F-4D97-AF65-F5344CB8AC3E}">
        <p14:creationId xmlns:p14="http://schemas.microsoft.com/office/powerpoint/2010/main" val="32986174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495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smtClean="0">
                <a:cs typeface="Arial" pitchFamily="34" charset="0"/>
              </a:defRPr>
            </a:lvl1pPr>
          </a:lstStyle>
          <a:p>
            <a:pPr fontAlgn="base">
              <a:spcBef>
                <a:spcPct val="0"/>
              </a:spcBef>
              <a:spcAft>
                <a:spcPct val="0"/>
              </a:spcAft>
              <a:defRPr/>
            </a:pPr>
            <a:fld id="{E1CEF49A-69D5-4EBF-9253-236112F33AA8}" type="datetimeFigureOut">
              <a:rPr lang="en-US">
                <a:solidFill>
                  <a:srgbClr val="000000"/>
                </a:solidFill>
                <a:ea typeface="ＭＳ Ｐゴシック" panose="020B0600070205080204" pitchFamily="34" charset="-128"/>
              </a:rPr>
              <a:pPr fontAlgn="base">
                <a:spcBef>
                  <a:spcPct val="0"/>
                </a:spcBef>
                <a:spcAft>
                  <a:spcPct val="0"/>
                </a:spcAft>
                <a:defRPr/>
              </a:pPr>
              <a:t>5/22/2019</a:t>
            </a:fld>
            <a:endParaRPr lang="en-US">
              <a:solidFill>
                <a:srgbClr val="000000"/>
              </a:solidFill>
              <a:ea typeface="ＭＳ Ｐゴシック" panose="020B0600070205080204" pitchFamily="34" charset="-128"/>
            </a:endParaRPr>
          </a:p>
        </p:txBody>
      </p:sp>
      <p:sp>
        <p:nvSpPr>
          <p:cNvPr id="6" name="Footer Placeholder 5"/>
          <p:cNvSpPr>
            <a:spLocks noGrp="1" noChangeArrowheads="1"/>
          </p:cNvSpPr>
          <p:nvPr>
            <p:ph type="ftr" sz="quarter" idx="11"/>
          </p:nvPr>
        </p:nvSpPr>
        <p:spPr>
          <a:xfrm>
            <a:off x="3384550" y="6245225"/>
            <a:ext cx="3136900" cy="476250"/>
          </a:xfrm>
          <a:prstGeom prst="rect">
            <a:avLst/>
          </a:prstGeom>
        </p:spPr>
        <p:txBody>
          <a:bodyPr/>
          <a:lstStyle>
            <a:lvl1pPr>
              <a:defRPr sz="1800">
                <a:latin typeface="Arial" charset="0"/>
                <a:ea typeface="ＭＳ Ｐゴシック" charset="0"/>
                <a:cs typeface="Arial" charset="0"/>
              </a:defRPr>
            </a:lvl1pPr>
          </a:lstStyle>
          <a:p>
            <a:pPr fontAlgn="base">
              <a:spcBef>
                <a:spcPct val="0"/>
              </a:spcBef>
              <a:spcAft>
                <a:spcPct val="0"/>
              </a:spcAft>
              <a:defRPr/>
            </a:pPr>
            <a:endParaRPr lang="en-US">
              <a:solidFill>
                <a:srgbClr val="000000"/>
              </a:solidFill>
            </a:endParaRPr>
          </a:p>
        </p:txBody>
      </p:sp>
      <p:sp>
        <p:nvSpPr>
          <p:cNvPr id="7" name="Slide Number Placeholder 6"/>
          <p:cNvSpPr>
            <a:spLocks noGrp="1" noChangeArrowheads="1"/>
          </p:cNvSpPr>
          <p:nvPr>
            <p:ph type="sldNum" sz="quarter" idx="12"/>
          </p:nvPr>
        </p:nvSpPr>
        <p:spPr>
          <a:xfrm>
            <a:off x="7099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a:cs typeface="Arial" panose="020B0604020202020204" pitchFamily="34" charset="0"/>
              </a:defRPr>
            </a:lvl1pPr>
          </a:lstStyle>
          <a:p>
            <a:pPr fontAlgn="base">
              <a:spcBef>
                <a:spcPct val="0"/>
              </a:spcBef>
              <a:spcAft>
                <a:spcPct val="0"/>
              </a:spcAft>
            </a:pPr>
            <a:fld id="{C4A707D2-D043-41F3-89EF-5F150171187F}" type="slidenum">
              <a:rPr lang="en-US" altLang="en-US">
                <a:solidFill>
                  <a:srgbClr val="000000"/>
                </a:solidFill>
                <a:ea typeface="ＭＳ Ｐゴシック" panose="020B0600070205080204" pitchFamily="34" charset="-128"/>
              </a:rPr>
              <a:pPr fontAlgn="base">
                <a:spcBef>
                  <a:spcPct val="0"/>
                </a:spcBef>
                <a:spcAft>
                  <a:spcPct val="0"/>
                </a:spcAft>
              </a:pPr>
              <a:t>‹#›</a:t>
            </a:fld>
            <a:endParaRPr lang="en-US" altLang="en-US">
              <a:solidFill>
                <a:srgbClr val="000000"/>
              </a:solidFill>
              <a:ea typeface="ＭＳ Ｐゴシック" panose="020B0600070205080204" pitchFamily="34" charset="-128"/>
            </a:endParaRPr>
          </a:p>
        </p:txBody>
      </p:sp>
    </p:spTree>
    <p:extLst>
      <p:ext uri="{BB962C8B-B14F-4D97-AF65-F5344CB8AC3E}">
        <p14:creationId xmlns:p14="http://schemas.microsoft.com/office/powerpoint/2010/main" val="10200255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95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smtClean="0">
                <a:cs typeface="Arial" pitchFamily="34" charset="0"/>
              </a:defRPr>
            </a:lvl1pPr>
          </a:lstStyle>
          <a:p>
            <a:pPr fontAlgn="base">
              <a:spcBef>
                <a:spcPct val="0"/>
              </a:spcBef>
              <a:spcAft>
                <a:spcPct val="0"/>
              </a:spcAft>
              <a:defRPr/>
            </a:pPr>
            <a:fld id="{AFE927AA-7B29-4C5F-B33D-B25BD08C75C7}" type="datetimeFigureOut">
              <a:rPr lang="en-US">
                <a:solidFill>
                  <a:srgbClr val="000000"/>
                </a:solidFill>
                <a:ea typeface="ＭＳ Ｐゴシック" panose="020B0600070205080204" pitchFamily="34" charset="-128"/>
              </a:rPr>
              <a:pPr fontAlgn="base">
                <a:spcBef>
                  <a:spcPct val="0"/>
                </a:spcBef>
                <a:spcAft>
                  <a:spcPct val="0"/>
                </a:spcAft>
                <a:defRPr/>
              </a:pPr>
              <a:t>5/22/2019</a:t>
            </a:fld>
            <a:endParaRPr lang="en-US">
              <a:solidFill>
                <a:srgbClr val="000000"/>
              </a:solidFill>
              <a:ea typeface="ＭＳ Ｐゴシック" panose="020B0600070205080204" pitchFamily="34" charset="-128"/>
            </a:endParaRPr>
          </a:p>
        </p:txBody>
      </p:sp>
      <p:sp>
        <p:nvSpPr>
          <p:cNvPr id="5" name="Rectangle 5"/>
          <p:cNvSpPr>
            <a:spLocks noGrp="1" noChangeArrowheads="1"/>
          </p:cNvSpPr>
          <p:nvPr>
            <p:ph type="ftr" sz="quarter" idx="11"/>
          </p:nvPr>
        </p:nvSpPr>
        <p:spPr>
          <a:xfrm>
            <a:off x="3384550" y="6245225"/>
            <a:ext cx="3136900" cy="476250"/>
          </a:xfrm>
          <a:prstGeom prst="rect">
            <a:avLst/>
          </a:prstGeom>
        </p:spPr>
        <p:txBody>
          <a:bodyPr/>
          <a:lstStyle>
            <a:lvl1pPr>
              <a:defRPr sz="1800">
                <a:latin typeface="Arial" charset="0"/>
                <a:ea typeface="ＭＳ Ｐゴシック" charset="0"/>
                <a:cs typeface="Arial" charset="0"/>
              </a:defRPr>
            </a:lvl1pPr>
          </a:lstStyle>
          <a:p>
            <a:pPr fontAlgn="base">
              <a:spcBef>
                <a:spcPct val="0"/>
              </a:spcBef>
              <a:spcAft>
                <a:spcPct val="0"/>
              </a:spcAft>
              <a:defRPr/>
            </a:pPr>
            <a:endParaRPr lang="en-US">
              <a:solidFill>
                <a:srgbClr val="000000"/>
              </a:solidFill>
            </a:endParaRPr>
          </a:p>
        </p:txBody>
      </p:sp>
      <p:sp>
        <p:nvSpPr>
          <p:cNvPr id="6" name="Rectangle 6"/>
          <p:cNvSpPr>
            <a:spLocks noGrp="1" noChangeArrowheads="1"/>
          </p:cNvSpPr>
          <p:nvPr>
            <p:ph type="sldNum" sz="quarter" idx="12"/>
          </p:nvPr>
        </p:nvSpPr>
        <p:spPr>
          <a:xfrm>
            <a:off x="7099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a:cs typeface="Arial" panose="020B0604020202020204" pitchFamily="34" charset="0"/>
              </a:defRPr>
            </a:lvl1pPr>
          </a:lstStyle>
          <a:p>
            <a:pPr fontAlgn="base">
              <a:spcBef>
                <a:spcPct val="0"/>
              </a:spcBef>
              <a:spcAft>
                <a:spcPct val="0"/>
              </a:spcAft>
            </a:pPr>
            <a:fld id="{35BCE408-531D-4252-BE91-539C17229FFA}" type="slidenum">
              <a:rPr lang="en-US" altLang="en-US">
                <a:solidFill>
                  <a:srgbClr val="000000"/>
                </a:solidFill>
                <a:ea typeface="ＭＳ Ｐゴシック" panose="020B0600070205080204" pitchFamily="34" charset="-128"/>
              </a:rPr>
              <a:pPr fontAlgn="base">
                <a:spcBef>
                  <a:spcPct val="0"/>
                </a:spcBef>
                <a:spcAft>
                  <a:spcPct val="0"/>
                </a:spcAft>
              </a:pPr>
              <a:t>‹#›</a:t>
            </a:fld>
            <a:endParaRPr lang="en-US" altLang="en-US">
              <a:solidFill>
                <a:srgbClr val="000000"/>
              </a:solidFill>
              <a:ea typeface="ＭＳ Ｐゴシック" panose="020B0600070205080204" pitchFamily="34" charset="-128"/>
            </a:endParaRPr>
          </a:p>
        </p:txBody>
      </p:sp>
    </p:spTree>
    <p:extLst>
      <p:ext uri="{BB962C8B-B14F-4D97-AF65-F5344CB8AC3E}">
        <p14:creationId xmlns:p14="http://schemas.microsoft.com/office/powerpoint/2010/main" val="21039264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0" y="274640"/>
            <a:ext cx="65214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95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smtClean="0">
                <a:cs typeface="Arial" pitchFamily="34" charset="0"/>
              </a:defRPr>
            </a:lvl1pPr>
          </a:lstStyle>
          <a:p>
            <a:pPr fontAlgn="base">
              <a:spcBef>
                <a:spcPct val="0"/>
              </a:spcBef>
              <a:spcAft>
                <a:spcPct val="0"/>
              </a:spcAft>
              <a:defRPr/>
            </a:pPr>
            <a:fld id="{15EF3C72-26E3-447C-95D3-E646397018C9}" type="datetimeFigureOut">
              <a:rPr lang="en-US">
                <a:solidFill>
                  <a:srgbClr val="000000"/>
                </a:solidFill>
                <a:ea typeface="ＭＳ Ｐゴシック" panose="020B0600070205080204" pitchFamily="34" charset="-128"/>
              </a:rPr>
              <a:pPr fontAlgn="base">
                <a:spcBef>
                  <a:spcPct val="0"/>
                </a:spcBef>
                <a:spcAft>
                  <a:spcPct val="0"/>
                </a:spcAft>
                <a:defRPr/>
              </a:pPr>
              <a:t>5/22/2019</a:t>
            </a:fld>
            <a:endParaRPr lang="en-US">
              <a:solidFill>
                <a:srgbClr val="000000"/>
              </a:solidFill>
              <a:ea typeface="ＭＳ Ｐゴシック" panose="020B0600070205080204" pitchFamily="34" charset="-128"/>
            </a:endParaRPr>
          </a:p>
        </p:txBody>
      </p:sp>
      <p:sp>
        <p:nvSpPr>
          <p:cNvPr id="5" name="Rectangle 5"/>
          <p:cNvSpPr>
            <a:spLocks noGrp="1" noChangeArrowheads="1"/>
          </p:cNvSpPr>
          <p:nvPr>
            <p:ph type="ftr" sz="quarter" idx="11"/>
          </p:nvPr>
        </p:nvSpPr>
        <p:spPr>
          <a:xfrm>
            <a:off x="3384550" y="6245225"/>
            <a:ext cx="3136900" cy="476250"/>
          </a:xfrm>
          <a:prstGeom prst="rect">
            <a:avLst/>
          </a:prstGeom>
        </p:spPr>
        <p:txBody>
          <a:bodyPr/>
          <a:lstStyle>
            <a:lvl1pPr>
              <a:defRPr sz="1800">
                <a:latin typeface="Arial" charset="0"/>
                <a:ea typeface="ＭＳ Ｐゴシック" charset="0"/>
                <a:cs typeface="Arial" charset="0"/>
              </a:defRPr>
            </a:lvl1pPr>
          </a:lstStyle>
          <a:p>
            <a:pPr fontAlgn="base">
              <a:spcBef>
                <a:spcPct val="0"/>
              </a:spcBef>
              <a:spcAft>
                <a:spcPct val="0"/>
              </a:spcAft>
              <a:defRPr/>
            </a:pPr>
            <a:endParaRPr lang="en-US">
              <a:solidFill>
                <a:srgbClr val="000000"/>
              </a:solidFill>
            </a:endParaRPr>
          </a:p>
        </p:txBody>
      </p:sp>
      <p:sp>
        <p:nvSpPr>
          <p:cNvPr id="6" name="Rectangle 6"/>
          <p:cNvSpPr>
            <a:spLocks noGrp="1" noChangeArrowheads="1"/>
          </p:cNvSpPr>
          <p:nvPr>
            <p:ph type="sldNum" sz="quarter" idx="12"/>
          </p:nvPr>
        </p:nvSpPr>
        <p:spPr>
          <a:xfrm>
            <a:off x="7099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a:cs typeface="Arial" panose="020B0604020202020204" pitchFamily="34" charset="0"/>
              </a:defRPr>
            </a:lvl1pPr>
          </a:lstStyle>
          <a:p>
            <a:pPr fontAlgn="base">
              <a:spcBef>
                <a:spcPct val="0"/>
              </a:spcBef>
              <a:spcAft>
                <a:spcPct val="0"/>
              </a:spcAft>
            </a:pPr>
            <a:fld id="{09D8F8C2-5D6A-4285-8F14-7B42DA2C0378}" type="slidenum">
              <a:rPr lang="en-US" altLang="en-US">
                <a:solidFill>
                  <a:srgbClr val="000000"/>
                </a:solidFill>
                <a:ea typeface="ＭＳ Ｐゴシック" panose="020B0600070205080204" pitchFamily="34" charset="-128"/>
              </a:rPr>
              <a:pPr fontAlgn="base">
                <a:spcBef>
                  <a:spcPct val="0"/>
                </a:spcBef>
                <a:spcAft>
                  <a:spcPct val="0"/>
                </a:spcAft>
              </a:pPr>
              <a:t>‹#›</a:t>
            </a:fld>
            <a:endParaRPr lang="en-US" altLang="en-US">
              <a:solidFill>
                <a:srgbClr val="000000"/>
              </a:solidFill>
              <a:ea typeface="ＭＳ Ｐゴシック" panose="020B0600070205080204" pitchFamily="34" charset="-128"/>
            </a:endParaRPr>
          </a:p>
        </p:txBody>
      </p:sp>
    </p:spTree>
    <p:extLst>
      <p:ext uri="{BB962C8B-B14F-4D97-AF65-F5344CB8AC3E}">
        <p14:creationId xmlns:p14="http://schemas.microsoft.com/office/powerpoint/2010/main" val="8809709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95300" y="1600202"/>
            <a:ext cx="437515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35550" y="1600202"/>
            <a:ext cx="437515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95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smtClean="0">
                <a:cs typeface="Arial" pitchFamily="34" charset="0"/>
              </a:defRPr>
            </a:lvl1pPr>
          </a:lstStyle>
          <a:p>
            <a:pPr fontAlgn="base">
              <a:spcBef>
                <a:spcPct val="0"/>
              </a:spcBef>
              <a:spcAft>
                <a:spcPct val="0"/>
              </a:spcAft>
              <a:defRPr/>
            </a:pPr>
            <a:fld id="{A17941E8-4469-4E2F-ABC4-6A8448FE36D1}" type="datetimeFigureOut">
              <a:rPr lang="en-US">
                <a:solidFill>
                  <a:srgbClr val="000000"/>
                </a:solidFill>
                <a:ea typeface="ＭＳ Ｐゴシック" panose="020B0600070205080204" pitchFamily="34" charset="-128"/>
              </a:rPr>
              <a:pPr fontAlgn="base">
                <a:spcBef>
                  <a:spcPct val="0"/>
                </a:spcBef>
                <a:spcAft>
                  <a:spcPct val="0"/>
                </a:spcAft>
                <a:defRPr/>
              </a:pPr>
              <a:t>5/22/2019</a:t>
            </a:fld>
            <a:endParaRPr lang="en-US">
              <a:solidFill>
                <a:srgbClr val="000000"/>
              </a:solidFill>
              <a:ea typeface="ＭＳ Ｐゴシック" panose="020B0600070205080204" pitchFamily="34" charset="-128"/>
            </a:endParaRPr>
          </a:p>
        </p:txBody>
      </p:sp>
      <p:sp>
        <p:nvSpPr>
          <p:cNvPr id="6" name="Footer Placeholder 5"/>
          <p:cNvSpPr>
            <a:spLocks noGrp="1" noChangeArrowheads="1"/>
          </p:cNvSpPr>
          <p:nvPr>
            <p:ph type="ftr" sz="quarter" idx="11"/>
          </p:nvPr>
        </p:nvSpPr>
        <p:spPr>
          <a:xfrm>
            <a:off x="3384550" y="6245225"/>
            <a:ext cx="3136900" cy="476250"/>
          </a:xfrm>
          <a:prstGeom prst="rect">
            <a:avLst/>
          </a:prstGeom>
        </p:spPr>
        <p:txBody>
          <a:bodyPr/>
          <a:lstStyle>
            <a:lvl1pPr>
              <a:defRPr sz="1800">
                <a:latin typeface="Arial" charset="0"/>
                <a:ea typeface="ＭＳ Ｐゴシック" charset="0"/>
                <a:cs typeface="Arial" charset="0"/>
              </a:defRPr>
            </a:lvl1pPr>
          </a:lstStyle>
          <a:p>
            <a:pPr fontAlgn="base">
              <a:spcBef>
                <a:spcPct val="0"/>
              </a:spcBef>
              <a:spcAft>
                <a:spcPct val="0"/>
              </a:spcAft>
              <a:defRPr/>
            </a:pPr>
            <a:endParaRPr lang="en-US">
              <a:solidFill>
                <a:srgbClr val="000000"/>
              </a:solidFill>
            </a:endParaRPr>
          </a:p>
        </p:txBody>
      </p:sp>
      <p:sp>
        <p:nvSpPr>
          <p:cNvPr id="7" name="Slide Number Placeholder 6"/>
          <p:cNvSpPr>
            <a:spLocks noGrp="1" noChangeArrowheads="1"/>
          </p:cNvSpPr>
          <p:nvPr>
            <p:ph type="sldNum" sz="quarter" idx="12"/>
          </p:nvPr>
        </p:nvSpPr>
        <p:spPr>
          <a:xfrm>
            <a:off x="7099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a:cs typeface="Arial" panose="020B0604020202020204" pitchFamily="34" charset="0"/>
              </a:defRPr>
            </a:lvl1pPr>
          </a:lstStyle>
          <a:p>
            <a:pPr fontAlgn="base">
              <a:spcBef>
                <a:spcPct val="0"/>
              </a:spcBef>
              <a:spcAft>
                <a:spcPct val="0"/>
              </a:spcAft>
            </a:pPr>
            <a:fld id="{55CA6D7F-8357-4E1A-8608-9109372490AC}" type="slidenum">
              <a:rPr lang="en-US" altLang="en-US">
                <a:solidFill>
                  <a:srgbClr val="000000"/>
                </a:solidFill>
                <a:ea typeface="ＭＳ Ｐゴシック" panose="020B0600070205080204" pitchFamily="34" charset="-128"/>
              </a:rPr>
              <a:pPr fontAlgn="base">
                <a:spcBef>
                  <a:spcPct val="0"/>
                </a:spcBef>
                <a:spcAft>
                  <a:spcPct val="0"/>
                </a:spcAft>
              </a:pPr>
              <a:t>‹#›</a:t>
            </a:fld>
            <a:endParaRPr lang="en-US" altLang="en-US">
              <a:solidFill>
                <a:srgbClr val="000000"/>
              </a:solidFill>
              <a:ea typeface="ＭＳ Ｐゴシック" panose="020B0600070205080204" pitchFamily="34" charset="-128"/>
            </a:endParaRPr>
          </a:p>
        </p:txBody>
      </p:sp>
    </p:spTree>
    <p:extLst>
      <p:ext uri="{BB962C8B-B14F-4D97-AF65-F5344CB8AC3E}">
        <p14:creationId xmlns:p14="http://schemas.microsoft.com/office/powerpoint/2010/main" val="39533319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95300" y="1600202"/>
            <a:ext cx="8915400" cy="4525963"/>
          </a:xfrm>
        </p:spPr>
        <p:txBody>
          <a:bodyPr/>
          <a:lstStyle/>
          <a:p>
            <a:pPr lvl="0"/>
            <a:endParaRPr lang="en-US" noProof="0" smtClean="0"/>
          </a:p>
        </p:txBody>
      </p:sp>
      <p:sp>
        <p:nvSpPr>
          <p:cNvPr id="4" name="Rectangle 4"/>
          <p:cNvSpPr>
            <a:spLocks noGrp="1" noChangeArrowheads="1"/>
          </p:cNvSpPr>
          <p:nvPr>
            <p:ph type="dt" sz="half" idx="10"/>
          </p:nvPr>
        </p:nvSpPr>
        <p:spPr>
          <a:xfrm>
            <a:off x="495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smtClean="0">
                <a:cs typeface="Arial" pitchFamily="34" charset="0"/>
              </a:defRPr>
            </a:lvl1pPr>
          </a:lstStyle>
          <a:p>
            <a:pPr fontAlgn="base">
              <a:spcBef>
                <a:spcPct val="0"/>
              </a:spcBef>
              <a:spcAft>
                <a:spcPct val="0"/>
              </a:spcAft>
              <a:defRPr/>
            </a:pPr>
            <a:fld id="{96E80226-B915-4026-8B95-B9E2452D057B}" type="datetimeFigureOut">
              <a:rPr lang="en-US">
                <a:solidFill>
                  <a:srgbClr val="000000"/>
                </a:solidFill>
                <a:ea typeface="ＭＳ Ｐゴシック" panose="020B0600070205080204" pitchFamily="34" charset="-128"/>
              </a:rPr>
              <a:pPr fontAlgn="base">
                <a:spcBef>
                  <a:spcPct val="0"/>
                </a:spcBef>
                <a:spcAft>
                  <a:spcPct val="0"/>
                </a:spcAft>
                <a:defRPr/>
              </a:pPr>
              <a:t>5/22/2019</a:t>
            </a:fld>
            <a:endParaRPr lang="en-US">
              <a:solidFill>
                <a:srgbClr val="000000"/>
              </a:solidFill>
              <a:ea typeface="ＭＳ Ｐゴシック" panose="020B0600070205080204" pitchFamily="34" charset="-128"/>
            </a:endParaRPr>
          </a:p>
        </p:txBody>
      </p:sp>
      <p:sp>
        <p:nvSpPr>
          <p:cNvPr id="5" name="Rectangle 5"/>
          <p:cNvSpPr>
            <a:spLocks noGrp="1" noChangeArrowheads="1"/>
          </p:cNvSpPr>
          <p:nvPr>
            <p:ph type="ftr" sz="quarter" idx="11"/>
          </p:nvPr>
        </p:nvSpPr>
        <p:spPr>
          <a:xfrm>
            <a:off x="3384550" y="6245225"/>
            <a:ext cx="3136900" cy="476250"/>
          </a:xfrm>
          <a:prstGeom prst="rect">
            <a:avLst/>
          </a:prstGeom>
        </p:spPr>
        <p:txBody>
          <a:bodyPr/>
          <a:lstStyle>
            <a:lvl1pPr>
              <a:defRPr sz="1800">
                <a:latin typeface="Arial" charset="0"/>
                <a:ea typeface="ＭＳ Ｐゴシック" charset="0"/>
                <a:cs typeface="Arial" charset="0"/>
              </a:defRPr>
            </a:lvl1pPr>
          </a:lstStyle>
          <a:p>
            <a:pPr fontAlgn="base">
              <a:spcBef>
                <a:spcPct val="0"/>
              </a:spcBef>
              <a:spcAft>
                <a:spcPct val="0"/>
              </a:spcAft>
              <a:defRPr/>
            </a:pPr>
            <a:endParaRPr lang="en-US">
              <a:solidFill>
                <a:srgbClr val="000000"/>
              </a:solidFill>
            </a:endParaRPr>
          </a:p>
        </p:txBody>
      </p:sp>
      <p:sp>
        <p:nvSpPr>
          <p:cNvPr id="6" name="Rectangle 6"/>
          <p:cNvSpPr>
            <a:spLocks noGrp="1" noChangeArrowheads="1"/>
          </p:cNvSpPr>
          <p:nvPr>
            <p:ph type="sldNum" sz="quarter" idx="12"/>
          </p:nvPr>
        </p:nvSpPr>
        <p:spPr>
          <a:xfrm>
            <a:off x="7099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a:cs typeface="Arial" panose="020B0604020202020204" pitchFamily="34" charset="0"/>
              </a:defRPr>
            </a:lvl1pPr>
          </a:lstStyle>
          <a:p>
            <a:pPr fontAlgn="base">
              <a:spcBef>
                <a:spcPct val="0"/>
              </a:spcBef>
              <a:spcAft>
                <a:spcPct val="0"/>
              </a:spcAft>
            </a:pPr>
            <a:fld id="{2F5827F9-5E42-4F3B-93FE-61950A4D2A2C}" type="slidenum">
              <a:rPr lang="en-US" altLang="en-US">
                <a:solidFill>
                  <a:srgbClr val="000000"/>
                </a:solidFill>
                <a:ea typeface="ＭＳ Ｐゴシック" panose="020B0600070205080204" pitchFamily="34" charset="-128"/>
              </a:rPr>
              <a:pPr fontAlgn="base">
                <a:spcBef>
                  <a:spcPct val="0"/>
                </a:spcBef>
                <a:spcAft>
                  <a:spcPct val="0"/>
                </a:spcAft>
              </a:pPr>
              <a:t>‹#›</a:t>
            </a:fld>
            <a:endParaRPr lang="en-US" altLang="en-US">
              <a:solidFill>
                <a:srgbClr val="000000"/>
              </a:solidFill>
              <a:ea typeface="ＭＳ Ｐゴシック" panose="020B0600070205080204" pitchFamily="34" charset="-128"/>
            </a:endParaRPr>
          </a:p>
        </p:txBody>
      </p:sp>
    </p:spTree>
    <p:extLst>
      <p:ext uri="{BB962C8B-B14F-4D97-AF65-F5344CB8AC3E}">
        <p14:creationId xmlns:p14="http://schemas.microsoft.com/office/powerpoint/2010/main" val="25097451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95300" y="274640"/>
            <a:ext cx="89154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xfrm>
            <a:off x="495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smtClean="0">
                <a:cs typeface="Arial" pitchFamily="34" charset="0"/>
              </a:defRPr>
            </a:lvl1pPr>
          </a:lstStyle>
          <a:p>
            <a:pPr fontAlgn="base">
              <a:spcBef>
                <a:spcPct val="0"/>
              </a:spcBef>
              <a:spcAft>
                <a:spcPct val="0"/>
              </a:spcAft>
              <a:defRPr/>
            </a:pPr>
            <a:fld id="{A4E601AF-9C0C-4307-B212-B3A91E85E415}" type="datetimeFigureOut">
              <a:rPr lang="en-US">
                <a:solidFill>
                  <a:srgbClr val="000000"/>
                </a:solidFill>
                <a:ea typeface="ＭＳ Ｐゴシック" panose="020B0600070205080204" pitchFamily="34" charset="-128"/>
              </a:rPr>
              <a:pPr fontAlgn="base">
                <a:spcBef>
                  <a:spcPct val="0"/>
                </a:spcBef>
                <a:spcAft>
                  <a:spcPct val="0"/>
                </a:spcAft>
                <a:defRPr/>
              </a:pPr>
              <a:t>5/22/2019</a:t>
            </a:fld>
            <a:endParaRPr lang="en-US">
              <a:solidFill>
                <a:srgbClr val="000000"/>
              </a:solidFill>
              <a:ea typeface="ＭＳ Ｐゴシック" panose="020B0600070205080204" pitchFamily="34" charset="-128"/>
            </a:endParaRPr>
          </a:p>
        </p:txBody>
      </p:sp>
      <p:sp>
        <p:nvSpPr>
          <p:cNvPr id="4" name="Rectangle 5"/>
          <p:cNvSpPr>
            <a:spLocks noGrp="1" noChangeArrowheads="1"/>
          </p:cNvSpPr>
          <p:nvPr>
            <p:ph type="ftr" sz="quarter" idx="11"/>
          </p:nvPr>
        </p:nvSpPr>
        <p:spPr>
          <a:xfrm>
            <a:off x="3384550" y="6245225"/>
            <a:ext cx="3136900" cy="476250"/>
          </a:xfrm>
          <a:prstGeom prst="rect">
            <a:avLst/>
          </a:prstGeom>
        </p:spPr>
        <p:txBody>
          <a:bodyPr/>
          <a:lstStyle>
            <a:lvl1pPr>
              <a:defRPr sz="1800">
                <a:latin typeface="Arial" charset="0"/>
                <a:ea typeface="ＭＳ Ｐゴシック" charset="0"/>
                <a:cs typeface="Arial" charset="0"/>
              </a:defRPr>
            </a:lvl1pPr>
          </a:lstStyle>
          <a:p>
            <a:pPr fontAlgn="base">
              <a:spcBef>
                <a:spcPct val="0"/>
              </a:spcBef>
              <a:spcAft>
                <a:spcPct val="0"/>
              </a:spcAft>
              <a:defRPr/>
            </a:pPr>
            <a:endParaRPr lang="en-US">
              <a:solidFill>
                <a:srgbClr val="000000"/>
              </a:solidFill>
            </a:endParaRPr>
          </a:p>
        </p:txBody>
      </p:sp>
      <p:sp>
        <p:nvSpPr>
          <p:cNvPr id="5" name="Rectangle 6"/>
          <p:cNvSpPr>
            <a:spLocks noGrp="1" noChangeArrowheads="1"/>
          </p:cNvSpPr>
          <p:nvPr>
            <p:ph type="sldNum" sz="quarter" idx="12"/>
          </p:nvPr>
        </p:nvSpPr>
        <p:spPr>
          <a:xfrm>
            <a:off x="7099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a:cs typeface="Arial" panose="020B0604020202020204" pitchFamily="34" charset="0"/>
              </a:defRPr>
            </a:lvl1pPr>
          </a:lstStyle>
          <a:p>
            <a:pPr fontAlgn="base">
              <a:spcBef>
                <a:spcPct val="0"/>
              </a:spcBef>
              <a:spcAft>
                <a:spcPct val="0"/>
              </a:spcAft>
            </a:pPr>
            <a:fld id="{AFE50EBC-D387-46AD-9027-E6E6DD57CCD2}" type="slidenum">
              <a:rPr lang="en-US" altLang="en-US">
                <a:solidFill>
                  <a:srgbClr val="000000"/>
                </a:solidFill>
                <a:ea typeface="ＭＳ Ｐゴシック" panose="020B0600070205080204" pitchFamily="34" charset="-128"/>
              </a:rPr>
              <a:pPr fontAlgn="base">
                <a:spcBef>
                  <a:spcPct val="0"/>
                </a:spcBef>
                <a:spcAft>
                  <a:spcPct val="0"/>
                </a:spcAft>
              </a:pPr>
              <a:t>‹#›</a:t>
            </a:fld>
            <a:endParaRPr lang="en-US" altLang="en-US">
              <a:solidFill>
                <a:srgbClr val="000000"/>
              </a:solidFill>
              <a:ea typeface="ＭＳ Ｐゴシック" panose="020B0600070205080204" pitchFamily="34" charset="-128"/>
            </a:endParaRPr>
          </a:p>
        </p:txBody>
      </p:sp>
    </p:spTree>
    <p:extLst>
      <p:ext uri="{BB962C8B-B14F-4D97-AF65-F5344CB8AC3E}">
        <p14:creationId xmlns:p14="http://schemas.microsoft.com/office/powerpoint/2010/main" val="8485217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42950" y="609600"/>
            <a:ext cx="84201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42950" y="1981200"/>
            <a:ext cx="41275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035550" y="1981200"/>
            <a:ext cx="41275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035550" y="4114800"/>
            <a:ext cx="41275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8"/>
          <p:cNvSpPr>
            <a:spLocks noGrp="1" noChangeArrowheads="1"/>
          </p:cNvSpPr>
          <p:nvPr>
            <p:ph type="dt" sz="half" idx="10"/>
          </p:nvPr>
        </p:nvSpPr>
        <p:spPr>
          <a:xfrm>
            <a:off x="495300" y="6245225"/>
            <a:ext cx="2311400" cy="476250"/>
          </a:xfrm>
          <a:prstGeom prst="rect">
            <a:avLst/>
          </a:prstGeom>
        </p:spPr>
        <p:txBody>
          <a:bodyPr/>
          <a:lstStyle>
            <a:lvl1pPr fontAlgn="auto">
              <a:spcBef>
                <a:spcPts val="0"/>
              </a:spcBef>
              <a:spcAft>
                <a:spcPts val="0"/>
              </a:spcAft>
              <a:defRPr sz="1800">
                <a:latin typeface="Arial" charset="0"/>
                <a:ea typeface="+mn-ea"/>
                <a:cs typeface="+mn-cs"/>
              </a:defRPr>
            </a:lvl1pPr>
          </a:lstStyle>
          <a:p>
            <a:pPr>
              <a:defRPr/>
            </a:pPr>
            <a:endParaRPr lang="en-US">
              <a:solidFill>
                <a:srgbClr val="000000"/>
              </a:solidFill>
            </a:endParaRPr>
          </a:p>
        </p:txBody>
      </p:sp>
      <p:sp>
        <p:nvSpPr>
          <p:cNvPr id="7" name="Rectangle 9"/>
          <p:cNvSpPr>
            <a:spLocks noGrp="1" noChangeArrowheads="1"/>
          </p:cNvSpPr>
          <p:nvPr>
            <p:ph type="ftr" sz="quarter" idx="11"/>
          </p:nvPr>
        </p:nvSpPr>
        <p:spPr>
          <a:xfrm>
            <a:off x="3384550" y="6245225"/>
            <a:ext cx="3136900" cy="476250"/>
          </a:xfrm>
          <a:prstGeom prst="rect">
            <a:avLst/>
          </a:prstGeom>
        </p:spPr>
        <p:txBody>
          <a:bodyPr vert="horz" wrap="square" lIns="91440" tIns="45720" rIns="91440" bIns="45720" numCol="1" anchor="t" anchorCtr="0" compatLnSpc="1">
            <a:prstTxWarp prst="textNoShape">
              <a:avLst/>
            </a:prstTxWarp>
          </a:bodyPr>
          <a:lstStyle>
            <a:lvl1pPr>
              <a:defRPr sz="1800" smtClean="0">
                <a:cs typeface="Arial" pitchFamily="34" charset="0"/>
              </a:defRPr>
            </a:lvl1pPr>
          </a:lstStyle>
          <a:p>
            <a:pPr fontAlgn="base">
              <a:spcBef>
                <a:spcPct val="0"/>
              </a:spcBef>
              <a:spcAft>
                <a:spcPct val="0"/>
              </a:spcAft>
              <a:defRPr/>
            </a:pPr>
            <a:r>
              <a:rPr lang="en-US">
                <a:solidFill>
                  <a:srgbClr val="000000"/>
                </a:solidFill>
                <a:ea typeface="ＭＳ Ｐゴシック" panose="020B0600070205080204" pitchFamily="34" charset="-128"/>
              </a:rPr>
              <a:t>Hà nội, tháng 7/2000</a:t>
            </a:r>
          </a:p>
        </p:txBody>
      </p:sp>
      <p:sp>
        <p:nvSpPr>
          <p:cNvPr id="8" name="Rectangle 10"/>
          <p:cNvSpPr>
            <a:spLocks noGrp="1" noChangeArrowheads="1"/>
          </p:cNvSpPr>
          <p:nvPr>
            <p:ph type="sldNum" sz="quarter" idx="12"/>
          </p:nvPr>
        </p:nvSpPr>
        <p:spPr>
          <a:xfrm>
            <a:off x="7099300" y="6245225"/>
            <a:ext cx="2311400" cy="476250"/>
          </a:xfrm>
          <a:prstGeom prst="rect">
            <a:avLst/>
          </a:prstGeom>
        </p:spPr>
        <p:txBody>
          <a:bodyPr vert="horz" wrap="square" lIns="91440" tIns="45720" rIns="91440" bIns="45720" numCol="1" anchor="t" anchorCtr="0" compatLnSpc="1">
            <a:prstTxWarp prst="textNoShape">
              <a:avLst/>
            </a:prstTxWarp>
          </a:bodyPr>
          <a:lstStyle>
            <a:lvl1pPr>
              <a:defRPr sz="1800">
                <a:cs typeface="Arial" panose="020B0604020202020204" pitchFamily="34" charset="0"/>
              </a:defRPr>
            </a:lvl1pPr>
          </a:lstStyle>
          <a:p>
            <a:pPr fontAlgn="base">
              <a:spcBef>
                <a:spcPct val="0"/>
              </a:spcBef>
              <a:spcAft>
                <a:spcPct val="0"/>
              </a:spcAft>
            </a:pPr>
            <a:fld id="{87092BDF-C581-4792-8026-B84B357B2252}" type="slidenum">
              <a:rPr lang="en-US" altLang="en-US">
                <a:solidFill>
                  <a:srgbClr val="000000"/>
                </a:solidFill>
                <a:ea typeface="ＭＳ Ｐゴシック" panose="020B0600070205080204" pitchFamily="34" charset="-128"/>
              </a:rPr>
              <a:pPr fontAlgn="base">
                <a:spcBef>
                  <a:spcPct val="0"/>
                </a:spcBef>
                <a:spcAft>
                  <a:spcPct val="0"/>
                </a:spcAft>
              </a:pPr>
              <a:t>‹#›</a:t>
            </a:fld>
            <a:endParaRPr lang="en-US" altLang="en-US">
              <a:solidFill>
                <a:srgbClr val="000000"/>
              </a:solidFill>
              <a:ea typeface="ＭＳ Ｐゴシック" panose="020B0600070205080204" pitchFamily="34" charset="-128"/>
            </a:endParaRPr>
          </a:p>
        </p:txBody>
      </p:sp>
    </p:spTree>
    <p:extLst>
      <p:ext uri="{BB962C8B-B14F-4D97-AF65-F5344CB8AC3E}">
        <p14:creationId xmlns:p14="http://schemas.microsoft.com/office/powerpoint/2010/main" val="1844787618"/>
      </p:ext>
    </p:extLst>
  </p:cSld>
  <p:clrMapOvr>
    <a:masterClrMapping/>
  </p:clrMapOvr>
  <p:transition>
    <p:zo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38250" y="1122363"/>
            <a:ext cx="74295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8BB5659-A012-453E-B9BA-A174FAA6BFF7}" type="datetimeFigureOut">
              <a:rPr lang="en-US" smtClean="0">
                <a:solidFill>
                  <a:prstClr val="black">
                    <a:tint val="75000"/>
                  </a:prstClr>
                </a:solidFill>
              </a:rPr>
              <a:pPr/>
              <a:t>5/22/2019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21E06F-4675-4D0F-A417-322372DCE5A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67381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BB5659-A012-453E-B9BA-A174FAA6BFF7}" type="datetimeFigureOut">
              <a:rPr lang="en-US" smtClean="0">
                <a:solidFill>
                  <a:prstClr val="black">
                    <a:tint val="75000"/>
                  </a:prstClr>
                </a:solidFill>
              </a:rPr>
              <a:pPr/>
              <a:t>5/22/2019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21E06F-4675-4D0F-A417-322372DCE5A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64357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8" y="1709739"/>
            <a:ext cx="8543925"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75878" y="4589464"/>
            <a:ext cx="8543925"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BB5659-A012-453E-B9BA-A174FAA6BFF7}" type="datetimeFigureOut">
              <a:rPr lang="en-US" smtClean="0">
                <a:solidFill>
                  <a:prstClr val="black">
                    <a:tint val="75000"/>
                  </a:prstClr>
                </a:solidFill>
              </a:rPr>
              <a:pPr/>
              <a:t>5/22/2019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21E06F-4675-4D0F-A417-322372DCE5A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07705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8BB5659-A012-453E-B9BA-A174FAA6BFF7}" type="datetimeFigureOut">
              <a:rPr lang="en-US" smtClean="0">
                <a:solidFill>
                  <a:prstClr val="black">
                    <a:tint val="75000"/>
                  </a:prstClr>
                </a:solidFill>
              </a:rPr>
              <a:pPr/>
              <a:t>5/22/2019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21E06F-4675-4D0F-A417-322372DCE5A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37984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6"/>
            <a:ext cx="8543925"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82328"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2328" y="2505075"/>
            <a:ext cx="4190702"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8BB5659-A012-453E-B9BA-A174FAA6BFF7}" type="datetimeFigureOut">
              <a:rPr lang="en-US" smtClean="0">
                <a:solidFill>
                  <a:prstClr val="black">
                    <a:tint val="75000"/>
                  </a:prstClr>
                </a:solidFill>
              </a:rPr>
              <a:pPr/>
              <a:t>5/22/2019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221E06F-4675-4D0F-A417-322372DCE5A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59828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8BB5659-A012-453E-B9BA-A174FAA6BFF7}" type="datetimeFigureOut">
              <a:rPr lang="en-US" smtClean="0">
                <a:solidFill>
                  <a:prstClr val="black">
                    <a:tint val="75000"/>
                  </a:prstClr>
                </a:solidFill>
              </a:rPr>
              <a:pPr/>
              <a:t>5/22/2019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221E06F-4675-4D0F-A417-322372DCE5A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0953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BB5659-A012-453E-B9BA-A174FAA6BFF7}" type="datetimeFigureOut">
              <a:rPr lang="en-US" smtClean="0">
                <a:solidFill>
                  <a:prstClr val="black">
                    <a:tint val="75000"/>
                  </a:prstClr>
                </a:solidFill>
              </a:rPr>
              <a:pPr/>
              <a:t>5/22/2019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221E06F-4675-4D0F-A417-322372DCE5A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925693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11340" y="987426"/>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BB5659-A012-453E-B9BA-A174FAA6BFF7}" type="datetimeFigureOut">
              <a:rPr lang="en-US" smtClean="0">
                <a:solidFill>
                  <a:prstClr val="black">
                    <a:tint val="75000"/>
                  </a:prstClr>
                </a:solidFill>
              </a:rPr>
              <a:pPr/>
              <a:t>5/22/2019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21E06F-4675-4D0F-A417-322372DCE5A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92085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11340" y="987426"/>
            <a:ext cx="501491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BB5659-A012-453E-B9BA-A174FAA6BFF7}" type="datetimeFigureOut">
              <a:rPr lang="en-US" smtClean="0">
                <a:solidFill>
                  <a:prstClr val="black">
                    <a:tint val="75000"/>
                  </a:prstClr>
                </a:solidFill>
              </a:rPr>
              <a:pPr/>
              <a:t>5/22/2019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21E06F-4675-4D0F-A417-322372DCE5A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27520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BB5659-A012-453E-B9BA-A174FAA6BFF7}" type="datetimeFigureOut">
              <a:rPr lang="en-US" smtClean="0">
                <a:solidFill>
                  <a:prstClr val="black">
                    <a:tint val="75000"/>
                  </a:prstClr>
                </a:solidFill>
              </a:rPr>
              <a:pPr/>
              <a:t>5/22/2019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21E06F-4675-4D0F-A417-322372DCE5A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95362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1" y="365125"/>
            <a:ext cx="2135981"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1037" y="365125"/>
            <a:ext cx="6284119"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BB5659-A012-453E-B9BA-A174FAA6BFF7}" type="datetimeFigureOut">
              <a:rPr lang="en-US" smtClean="0">
                <a:solidFill>
                  <a:prstClr val="black">
                    <a:tint val="75000"/>
                  </a:prstClr>
                </a:solidFill>
              </a:rPr>
              <a:pPr/>
              <a:t>5/22/2019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21E06F-4675-4D0F-A417-322372DCE5A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103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906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useBgFill="1">
        <p:nvSpPr>
          <p:cNvPr id="13" name="Rounded Rectangle 12"/>
          <p:cNvSpPr/>
          <p:nvPr/>
        </p:nvSpPr>
        <p:spPr>
          <a:xfrm>
            <a:off x="70756" y="69757"/>
            <a:ext cx="9764486"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Subtitle 8"/>
          <p:cNvSpPr>
            <a:spLocks noGrp="1"/>
          </p:cNvSpPr>
          <p:nvPr>
            <p:ph type="subTitle" idx="1"/>
          </p:nvPr>
        </p:nvSpPr>
        <p:spPr>
          <a:xfrm>
            <a:off x="1403350" y="3200400"/>
            <a:ext cx="69342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49071C5C-7C75-46BC-BAF6-6DB5F0B252CA}" type="datetimeFigureOut">
              <a:rPr lang="en-US" smtClean="0">
                <a:solidFill>
                  <a:srgbClr val="696464"/>
                </a:solidFill>
              </a:rPr>
              <a:pPr/>
              <a:t>5/22/2019</a:t>
            </a:fld>
            <a:endParaRPr lang="en-US">
              <a:solidFill>
                <a:srgbClr val="696464"/>
              </a:solidFill>
            </a:endParaRPr>
          </a:p>
        </p:txBody>
      </p:sp>
      <p:sp>
        <p:nvSpPr>
          <p:cNvPr id="17" name="Footer Placeholder 16"/>
          <p:cNvSpPr>
            <a:spLocks noGrp="1"/>
          </p:cNvSpPr>
          <p:nvPr>
            <p:ph type="ftr" sz="quarter" idx="11"/>
          </p:nvPr>
        </p:nvSpPr>
        <p:spPr/>
        <p:txBody>
          <a:bodyPr/>
          <a:lstStyle/>
          <a:p>
            <a:endParaRPr lang="en-US">
              <a:solidFill>
                <a:srgbClr val="696464"/>
              </a:solidFill>
            </a:endParaRPr>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D4F77966-6674-478D-94E0-9781688370B2}" type="slidenum">
              <a:rPr lang="en-US" smtClean="0"/>
              <a:pPr/>
              <a:t>‹#›</a:t>
            </a:fld>
            <a:endParaRPr lang="en-US"/>
          </a:p>
        </p:txBody>
      </p:sp>
      <p:sp>
        <p:nvSpPr>
          <p:cNvPr id="7" name="Rectangle 6"/>
          <p:cNvSpPr/>
          <p:nvPr/>
        </p:nvSpPr>
        <p:spPr>
          <a:xfrm>
            <a:off x="68176" y="1449305"/>
            <a:ext cx="9773332"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68176" y="1396720"/>
            <a:ext cx="9773332"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68176" y="2976649"/>
            <a:ext cx="9773332"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495300" y="1505932"/>
            <a:ext cx="89154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105547585"/>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9071C5C-7C75-46BC-BAF6-6DB5F0B252CA}" type="datetimeFigureOut">
              <a:rPr lang="en-US" smtClean="0">
                <a:solidFill>
                  <a:srgbClr val="696464"/>
                </a:solidFill>
              </a:rPr>
              <a:pPr/>
              <a:t>5/22/2019</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D4F77966-6674-478D-94E0-9781688370B2}" type="slidenum">
              <a:rPr lang="en-US" smtClean="0"/>
              <a:pPr/>
              <a:t>‹#›</a:t>
            </a:fld>
            <a:endParaRPr lang="en-US"/>
          </a:p>
        </p:txBody>
      </p:sp>
      <p:sp>
        <p:nvSpPr>
          <p:cNvPr id="8" name="Content Placeholder 7"/>
          <p:cNvSpPr>
            <a:spLocks noGrp="1"/>
          </p:cNvSpPr>
          <p:nvPr>
            <p:ph sz="quarter" idx="1"/>
          </p:nvPr>
        </p:nvSpPr>
        <p:spPr>
          <a:xfrm>
            <a:off x="990600" y="1447800"/>
            <a:ext cx="84201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8469502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906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useBgFill="1">
        <p:nvSpPr>
          <p:cNvPr id="10" name="Rounded Rectangle 9"/>
          <p:cNvSpPr/>
          <p:nvPr/>
        </p:nvSpPr>
        <p:spPr>
          <a:xfrm>
            <a:off x="70756" y="69757"/>
            <a:ext cx="9764486"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782506" y="952502"/>
            <a:ext cx="84201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82506" y="2547938"/>
            <a:ext cx="84201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9071C5C-7C75-46BC-BAF6-6DB5F0B252CA}" type="datetimeFigureOut">
              <a:rPr lang="en-US" smtClean="0">
                <a:solidFill>
                  <a:srgbClr val="696464"/>
                </a:solidFill>
              </a:rPr>
              <a:pPr/>
              <a:t>5/22/2019</a:t>
            </a:fld>
            <a:endParaRPr lang="en-US">
              <a:solidFill>
                <a:srgbClr val="696464"/>
              </a:solidFill>
            </a:endParaRPr>
          </a:p>
        </p:txBody>
      </p:sp>
      <p:sp>
        <p:nvSpPr>
          <p:cNvPr id="5" name="Footer Placeholder 4"/>
          <p:cNvSpPr>
            <a:spLocks noGrp="1"/>
          </p:cNvSpPr>
          <p:nvPr>
            <p:ph type="ftr" sz="quarter" idx="11"/>
          </p:nvPr>
        </p:nvSpPr>
        <p:spPr>
          <a:xfrm>
            <a:off x="866775" y="6172200"/>
            <a:ext cx="4333875" cy="457200"/>
          </a:xfrm>
        </p:spPr>
        <p:txBody>
          <a:bodyPr/>
          <a:lstStyle/>
          <a:p>
            <a:endParaRPr lang="en-US">
              <a:solidFill>
                <a:srgbClr val="696464"/>
              </a:solidFill>
            </a:endParaRPr>
          </a:p>
        </p:txBody>
      </p:sp>
      <p:sp>
        <p:nvSpPr>
          <p:cNvPr id="7" name="Rectangle 6"/>
          <p:cNvSpPr/>
          <p:nvPr/>
        </p:nvSpPr>
        <p:spPr>
          <a:xfrm flipV="1">
            <a:off x="75197" y="2376830"/>
            <a:ext cx="9764641"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74909" y="2341477"/>
            <a:ext cx="9764930"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3999" y="2468880"/>
            <a:ext cx="9765840"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a:off x="158496" y="6208776"/>
            <a:ext cx="495300" cy="457200"/>
          </a:xfrm>
        </p:spPr>
        <p:txBody>
          <a:bodyPr/>
          <a:lstStyle/>
          <a:p>
            <a:fld id="{D4F77966-6674-478D-94E0-9781688370B2}" type="slidenum">
              <a:rPr lang="en-US" smtClean="0"/>
              <a:pPr/>
              <a:t>‹#›</a:t>
            </a:fld>
            <a:endParaRPr lang="en-US"/>
          </a:p>
        </p:txBody>
      </p:sp>
    </p:spTree>
    <p:extLst>
      <p:ext uri="{BB962C8B-B14F-4D97-AF65-F5344CB8AC3E}">
        <p14:creationId xmlns:p14="http://schemas.microsoft.com/office/powerpoint/2010/main" val="1802986265"/>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9071C5C-7C75-46BC-BAF6-6DB5F0B252CA}" type="datetimeFigureOut">
              <a:rPr lang="en-US" smtClean="0">
                <a:solidFill>
                  <a:srgbClr val="696464"/>
                </a:solidFill>
              </a:rPr>
              <a:pPr/>
              <a:t>5/22/2019</a:t>
            </a:fld>
            <a:endParaRPr lang="en-US">
              <a:solidFill>
                <a:srgbClr val="696464"/>
              </a:solidFill>
            </a:endParaRPr>
          </a:p>
        </p:txBody>
      </p:sp>
      <p:sp>
        <p:nvSpPr>
          <p:cNvPr id="6" name="Footer Placeholder 5"/>
          <p:cNvSpPr>
            <a:spLocks noGrp="1"/>
          </p:cNvSpPr>
          <p:nvPr>
            <p:ph type="ftr" sz="quarter" idx="11"/>
          </p:nvPr>
        </p:nvSpPr>
        <p:spPr/>
        <p:txBody>
          <a:bodyPr/>
          <a:lstStyle/>
          <a:p>
            <a:endParaRPr lang="en-US">
              <a:solidFill>
                <a:srgbClr val="696464"/>
              </a:solidFill>
            </a:endParaRPr>
          </a:p>
        </p:txBody>
      </p:sp>
      <p:sp>
        <p:nvSpPr>
          <p:cNvPr id="7" name="Slide Number Placeholder 6"/>
          <p:cNvSpPr>
            <a:spLocks noGrp="1"/>
          </p:cNvSpPr>
          <p:nvPr>
            <p:ph type="sldNum" sz="quarter" idx="12"/>
          </p:nvPr>
        </p:nvSpPr>
        <p:spPr/>
        <p:txBody>
          <a:bodyPr/>
          <a:lstStyle/>
          <a:p>
            <a:fld id="{D4F77966-6674-478D-94E0-9781688370B2}" type="slidenum">
              <a:rPr lang="en-US" smtClean="0"/>
              <a:pPr/>
              <a:t>‹#›</a:t>
            </a:fld>
            <a:endParaRPr lang="en-US"/>
          </a:p>
        </p:txBody>
      </p:sp>
      <p:sp>
        <p:nvSpPr>
          <p:cNvPr id="9" name="Content Placeholder 8"/>
          <p:cNvSpPr>
            <a:spLocks noGrp="1"/>
          </p:cNvSpPr>
          <p:nvPr>
            <p:ph sz="quarter" idx="1"/>
          </p:nvPr>
        </p:nvSpPr>
        <p:spPr>
          <a:xfrm>
            <a:off x="990600" y="1447800"/>
            <a:ext cx="406146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5345113" y="1447800"/>
            <a:ext cx="406146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4825240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90600" y="273050"/>
            <a:ext cx="84201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90600" y="1447800"/>
            <a:ext cx="404495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5365750" y="1447800"/>
            <a:ext cx="404495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9071C5C-7C75-46BC-BAF6-6DB5F0B252CA}" type="datetimeFigureOut">
              <a:rPr lang="en-US" smtClean="0">
                <a:solidFill>
                  <a:srgbClr val="696464"/>
                </a:solidFill>
              </a:rPr>
              <a:pPr/>
              <a:t>5/22/2019</a:t>
            </a:fld>
            <a:endParaRPr lang="en-US">
              <a:solidFill>
                <a:srgbClr val="696464"/>
              </a:solidFill>
            </a:endParaRPr>
          </a:p>
        </p:txBody>
      </p:sp>
      <p:sp>
        <p:nvSpPr>
          <p:cNvPr id="8" name="Footer Placeholder 7"/>
          <p:cNvSpPr>
            <a:spLocks noGrp="1"/>
          </p:cNvSpPr>
          <p:nvPr>
            <p:ph type="ftr" sz="quarter" idx="11"/>
          </p:nvPr>
        </p:nvSpPr>
        <p:spPr/>
        <p:txBody>
          <a:bodyPr/>
          <a:lstStyle/>
          <a:p>
            <a:endParaRPr lang="en-US">
              <a:solidFill>
                <a:srgbClr val="696464"/>
              </a:solidFill>
            </a:endParaRPr>
          </a:p>
        </p:txBody>
      </p:sp>
      <p:sp>
        <p:nvSpPr>
          <p:cNvPr id="9" name="Slide Number Placeholder 8"/>
          <p:cNvSpPr>
            <a:spLocks noGrp="1"/>
          </p:cNvSpPr>
          <p:nvPr>
            <p:ph type="sldNum" sz="quarter" idx="12"/>
          </p:nvPr>
        </p:nvSpPr>
        <p:spPr/>
        <p:txBody>
          <a:bodyPr/>
          <a:lstStyle/>
          <a:p>
            <a:fld id="{D4F77966-6674-478D-94E0-9781688370B2}" type="slidenum">
              <a:rPr lang="en-US" smtClean="0"/>
              <a:pPr/>
              <a:t>‹#›</a:t>
            </a:fld>
            <a:endParaRPr lang="en-US"/>
          </a:p>
        </p:txBody>
      </p:sp>
      <p:sp>
        <p:nvSpPr>
          <p:cNvPr id="11" name="Content Placeholder 10"/>
          <p:cNvSpPr>
            <a:spLocks noGrp="1"/>
          </p:cNvSpPr>
          <p:nvPr>
            <p:ph sz="half" idx="2"/>
          </p:nvPr>
        </p:nvSpPr>
        <p:spPr>
          <a:xfrm>
            <a:off x="990600" y="2247900"/>
            <a:ext cx="404495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5365750" y="2247900"/>
            <a:ext cx="404495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6024653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9071C5C-7C75-46BC-BAF6-6DB5F0B252CA}" type="datetimeFigureOut">
              <a:rPr lang="en-US" smtClean="0">
                <a:solidFill>
                  <a:srgbClr val="696464"/>
                </a:solidFill>
              </a:rPr>
              <a:pPr/>
              <a:t>5/22/2019</a:t>
            </a:fld>
            <a:endParaRPr lang="en-US">
              <a:solidFill>
                <a:srgbClr val="696464"/>
              </a:solidFill>
            </a:endParaRPr>
          </a:p>
        </p:txBody>
      </p:sp>
      <p:sp>
        <p:nvSpPr>
          <p:cNvPr id="4" name="Footer Placeholder 3"/>
          <p:cNvSpPr>
            <a:spLocks noGrp="1"/>
          </p:cNvSpPr>
          <p:nvPr>
            <p:ph type="ftr" sz="quarter" idx="11"/>
          </p:nvPr>
        </p:nvSpPr>
        <p:spPr/>
        <p:txBody>
          <a:bodyPr/>
          <a:lstStyle/>
          <a:p>
            <a:endParaRPr lang="en-US">
              <a:solidFill>
                <a:srgbClr val="696464"/>
              </a:solidFill>
            </a:endParaRPr>
          </a:p>
        </p:txBody>
      </p:sp>
      <p:sp>
        <p:nvSpPr>
          <p:cNvPr id="5" name="Slide Number Placeholder 4"/>
          <p:cNvSpPr>
            <a:spLocks noGrp="1"/>
          </p:cNvSpPr>
          <p:nvPr>
            <p:ph type="sldNum" sz="quarter" idx="12"/>
          </p:nvPr>
        </p:nvSpPr>
        <p:spPr/>
        <p:txBody>
          <a:bodyPr/>
          <a:lstStyle/>
          <a:p>
            <a:fld id="{D4F77966-6674-478D-94E0-9781688370B2}" type="slidenum">
              <a:rPr lang="en-US" smtClean="0"/>
              <a:pPr/>
              <a:t>‹#›</a:t>
            </a:fld>
            <a:endParaRPr lang="en-US"/>
          </a:p>
        </p:txBody>
      </p:sp>
    </p:spTree>
    <p:extLst>
      <p:ext uri="{BB962C8B-B14F-4D97-AF65-F5344CB8AC3E}">
        <p14:creationId xmlns:p14="http://schemas.microsoft.com/office/powerpoint/2010/main" val="222241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071C5C-7C75-46BC-BAF6-6DB5F0B252CA}" type="datetimeFigureOut">
              <a:rPr lang="en-US" smtClean="0">
                <a:solidFill>
                  <a:srgbClr val="696464"/>
                </a:solidFill>
              </a:rPr>
              <a:pPr/>
              <a:t>5/22/2019</a:t>
            </a:fld>
            <a:endParaRPr lang="en-US">
              <a:solidFill>
                <a:srgbClr val="696464"/>
              </a:solidFill>
            </a:endParaRPr>
          </a:p>
        </p:txBody>
      </p:sp>
      <p:sp>
        <p:nvSpPr>
          <p:cNvPr id="3" name="Footer Placeholder 2"/>
          <p:cNvSpPr>
            <a:spLocks noGrp="1"/>
          </p:cNvSpPr>
          <p:nvPr>
            <p:ph type="ftr" sz="quarter" idx="11"/>
          </p:nvPr>
        </p:nvSpPr>
        <p:spPr/>
        <p:txBody>
          <a:bodyPr/>
          <a:lstStyle/>
          <a:p>
            <a:endParaRPr lang="en-US">
              <a:solidFill>
                <a:srgbClr val="696464"/>
              </a:solidFill>
            </a:endParaRPr>
          </a:p>
        </p:txBody>
      </p:sp>
      <p:sp>
        <p:nvSpPr>
          <p:cNvPr id="4" name="Slide Number Placeholder 3"/>
          <p:cNvSpPr>
            <a:spLocks noGrp="1"/>
          </p:cNvSpPr>
          <p:nvPr>
            <p:ph type="sldNum" sz="quarter" idx="12"/>
          </p:nvPr>
        </p:nvSpPr>
        <p:spPr/>
        <p:txBody>
          <a:bodyPr/>
          <a:lstStyle/>
          <a:p>
            <a:fld id="{D4F77966-6674-478D-94E0-9781688370B2}" type="slidenum">
              <a:rPr lang="en-US" smtClean="0"/>
              <a:pPr/>
              <a:t>‹#›</a:t>
            </a:fld>
            <a:endParaRPr lang="en-US"/>
          </a:p>
        </p:txBody>
      </p:sp>
    </p:spTree>
    <p:extLst>
      <p:ext uri="{BB962C8B-B14F-4D97-AF65-F5344CB8AC3E}">
        <p14:creationId xmlns:p14="http://schemas.microsoft.com/office/powerpoint/2010/main" val="37602197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906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useBgFill="1">
        <p:nvSpPr>
          <p:cNvPr id="9" name="Rounded Rectangle 8"/>
          <p:cNvSpPr/>
          <p:nvPr/>
        </p:nvSpPr>
        <p:spPr>
          <a:xfrm>
            <a:off x="69342" y="69755"/>
            <a:ext cx="9764486"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990600" y="273050"/>
            <a:ext cx="84201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90600" y="1600200"/>
            <a:ext cx="206375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9071C5C-7C75-46BC-BAF6-6DB5F0B252CA}" type="datetimeFigureOut">
              <a:rPr lang="en-US" smtClean="0">
                <a:solidFill>
                  <a:srgbClr val="696464"/>
                </a:solidFill>
              </a:rPr>
              <a:pPr/>
              <a:t>5/22/2019</a:t>
            </a:fld>
            <a:endParaRPr lang="en-US">
              <a:solidFill>
                <a:srgbClr val="696464"/>
              </a:solidFill>
            </a:endParaRPr>
          </a:p>
        </p:txBody>
      </p:sp>
      <p:sp>
        <p:nvSpPr>
          <p:cNvPr id="6" name="Footer Placeholder 5"/>
          <p:cNvSpPr>
            <a:spLocks noGrp="1"/>
          </p:cNvSpPr>
          <p:nvPr>
            <p:ph type="ftr" sz="quarter" idx="11"/>
          </p:nvPr>
        </p:nvSpPr>
        <p:spPr/>
        <p:txBody>
          <a:bodyPr/>
          <a:lstStyle/>
          <a:p>
            <a:endParaRPr lang="en-US">
              <a:solidFill>
                <a:srgbClr val="696464"/>
              </a:solidFill>
            </a:endParaRPr>
          </a:p>
        </p:txBody>
      </p:sp>
      <p:sp>
        <p:nvSpPr>
          <p:cNvPr id="7" name="Slide Number Placeholder 6"/>
          <p:cNvSpPr>
            <a:spLocks noGrp="1"/>
          </p:cNvSpPr>
          <p:nvPr>
            <p:ph type="sldNum" sz="quarter" idx="12"/>
          </p:nvPr>
        </p:nvSpPr>
        <p:spPr/>
        <p:txBody>
          <a:bodyPr/>
          <a:lstStyle/>
          <a:p>
            <a:fld id="{D4F77966-6674-478D-94E0-9781688370B2}" type="slidenum">
              <a:rPr lang="en-US" smtClean="0"/>
              <a:pPr/>
              <a:t>‹#›</a:t>
            </a:fld>
            <a:endParaRPr lang="en-US"/>
          </a:p>
        </p:txBody>
      </p:sp>
      <p:sp>
        <p:nvSpPr>
          <p:cNvPr id="11" name="Content Placeholder 10"/>
          <p:cNvSpPr>
            <a:spLocks noGrp="1"/>
          </p:cNvSpPr>
          <p:nvPr>
            <p:ph sz="quarter" idx="1"/>
          </p:nvPr>
        </p:nvSpPr>
        <p:spPr>
          <a:xfrm>
            <a:off x="3219450" y="1600200"/>
            <a:ext cx="619125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7900563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0600" y="4900550"/>
            <a:ext cx="79248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90600" y="5445825"/>
            <a:ext cx="79248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9071C5C-7C75-46BC-BAF6-6DB5F0B252CA}" type="datetimeFigureOut">
              <a:rPr lang="en-US" smtClean="0">
                <a:solidFill>
                  <a:srgbClr val="696464"/>
                </a:solidFill>
              </a:rPr>
              <a:pPr/>
              <a:t>5/22/2019</a:t>
            </a:fld>
            <a:endParaRPr lang="en-US">
              <a:solidFill>
                <a:srgbClr val="696464"/>
              </a:solidFill>
            </a:endParaRPr>
          </a:p>
        </p:txBody>
      </p:sp>
      <p:sp>
        <p:nvSpPr>
          <p:cNvPr id="6" name="Footer Placeholder 5"/>
          <p:cNvSpPr>
            <a:spLocks noGrp="1"/>
          </p:cNvSpPr>
          <p:nvPr>
            <p:ph type="ftr" sz="quarter" idx="11"/>
          </p:nvPr>
        </p:nvSpPr>
        <p:spPr>
          <a:xfrm>
            <a:off x="990600" y="6172200"/>
            <a:ext cx="4210050" cy="457200"/>
          </a:xfrm>
        </p:spPr>
        <p:txBody>
          <a:bodyPr/>
          <a:lstStyle/>
          <a:p>
            <a:endParaRPr lang="en-US">
              <a:solidFill>
                <a:srgbClr val="696464"/>
              </a:solidFill>
            </a:endParaRPr>
          </a:p>
        </p:txBody>
      </p:sp>
      <p:sp>
        <p:nvSpPr>
          <p:cNvPr id="7" name="Slide Number Placeholder 6"/>
          <p:cNvSpPr>
            <a:spLocks noGrp="1"/>
          </p:cNvSpPr>
          <p:nvPr>
            <p:ph type="sldNum" sz="quarter" idx="12"/>
          </p:nvPr>
        </p:nvSpPr>
        <p:spPr>
          <a:xfrm>
            <a:off x="158496" y="6208776"/>
            <a:ext cx="495300" cy="457200"/>
          </a:xfrm>
        </p:spPr>
        <p:txBody>
          <a:bodyPr/>
          <a:lstStyle/>
          <a:p>
            <a:fld id="{D4F77966-6674-478D-94E0-9781688370B2}" type="slidenum">
              <a:rPr lang="en-US" smtClean="0"/>
              <a:pPr/>
              <a:t>‹#›</a:t>
            </a:fld>
            <a:endParaRPr lang="en-US"/>
          </a:p>
        </p:txBody>
      </p:sp>
      <p:sp>
        <p:nvSpPr>
          <p:cNvPr id="11" name="Rectangle 10"/>
          <p:cNvSpPr/>
          <p:nvPr/>
        </p:nvSpPr>
        <p:spPr>
          <a:xfrm flipV="1">
            <a:off x="73999" y="4683555"/>
            <a:ext cx="975741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Rectangle 11"/>
          <p:cNvSpPr/>
          <p:nvPr/>
        </p:nvSpPr>
        <p:spPr>
          <a:xfrm>
            <a:off x="74218" y="4650476"/>
            <a:ext cx="9757192"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3" name="Rectangle 12"/>
          <p:cNvSpPr/>
          <p:nvPr/>
        </p:nvSpPr>
        <p:spPr>
          <a:xfrm>
            <a:off x="74221" y="4773226"/>
            <a:ext cx="9757190"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3" name="Picture Placeholder 2"/>
          <p:cNvSpPr>
            <a:spLocks noGrp="1"/>
          </p:cNvSpPr>
          <p:nvPr>
            <p:ph type="pic" idx="1"/>
          </p:nvPr>
        </p:nvSpPr>
        <p:spPr>
          <a:xfrm>
            <a:off x="74001" y="66677"/>
            <a:ext cx="9752029"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34449854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9071C5C-7C75-46BC-BAF6-6DB5F0B252CA}" type="datetimeFigureOut">
              <a:rPr lang="en-US" smtClean="0">
                <a:solidFill>
                  <a:srgbClr val="696464"/>
                </a:solidFill>
              </a:rPr>
              <a:pPr/>
              <a:t>5/22/2019</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D4F77966-6674-478D-94E0-9781688370B2}" type="slidenum">
              <a:rPr lang="en-US" smtClean="0"/>
              <a:pPr/>
              <a:t>‹#›</a:t>
            </a:fld>
            <a:endParaRPr lang="en-US"/>
          </a:p>
        </p:txBody>
      </p:sp>
    </p:spTree>
    <p:extLst>
      <p:ext uri="{BB962C8B-B14F-4D97-AF65-F5344CB8AC3E}">
        <p14:creationId xmlns:p14="http://schemas.microsoft.com/office/powerpoint/2010/main" val="38999385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3"/>
            <a:ext cx="217932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90600" y="274642"/>
            <a:ext cx="602615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9071C5C-7C75-46BC-BAF6-6DB5F0B252CA}" type="datetimeFigureOut">
              <a:rPr lang="en-US" smtClean="0">
                <a:solidFill>
                  <a:srgbClr val="696464"/>
                </a:solidFill>
              </a:rPr>
              <a:pPr/>
              <a:t>5/22/2019</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D4F77966-6674-478D-94E0-9781688370B2}" type="slidenum">
              <a:rPr lang="en-US" smtClean="0"/>
              <a:pPr/>
              <a:t>‹#›</a:t>
            </a:fld>
            <a:endParaRPr lang="en-US"/>
          </a:p>
        </p:txBody>
      </p:sp>
    </p:spTree>
    <p:extLst>
      <p:ext uri="{BB962C8B-B14F-4D97-AF65-F5344CB8AC3E}">
        <p14:creationId xmlns:p14="http://schemas.microsoft.com/office/powerpoint/2010/main" val="202281587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906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useBgFill="1">
        <p:nvSpPr>
          <p:cNvPr id="13" name="Rounded Rectangle 12"/>
          <p:cNvSpPr/>
          <p:nvPr/>
        </p:nvSpPr>
        <p:spPr>
          <a:xfrm>
            <a:off x="70756" y="69757"/>
            <a:ext cx="9764486"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Subtitle 8"/>
          <p:cNvSpPr>
            <a:spLocks noGrp="1"/>
          </p:cNvSpPr>
          <p:nvPr>
            <p:ph type="subTitle" idx="1"/>
          </p:nvPr>
        </p:nvSpPr>
        <p:spPr>
          <a:xfrm>
            <a:off x="1403350" y="3200400"/>
            <a:ext cx="69342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pPr>
              <a:defRPr/>
            </a:pPr>
            <a:fld id="{891D93B9-B691-4991-8E5A-79AF7B38AC20}" type="datetimeFigureOut">
              <a:rPr lang="en-US" sz="1200" smtClean="0">
                <a:solidFill>
                  <a:srgbClr val="E7DEC9">
                    <a:shade val="50000"/>
                    <a:satMod val="200000"/>
                  </a:srgbClr>
                </a:solidFill>
                <a:latin typeface="Gill Sans MT"/>
              </a:rPr>
              <a:pPr>
                <a:defRPr/>
              </a:pPr>
              <a:t>5/22/2019</a:t>
            </a:fld>
            <a:endParaRPr lang="en-US" sz="1200">
              <a:solidFill>
                <a:srgbClr val="E7DEC9">
                  <a:shade val="50000"/>
                  <a:satMod val="200000"/>
                </a:srgbClr>
              </a:solidFill>
              <a:latin typeface="Gill Sans MT"/>
            </a:endParaRPr>
          </a:p>
        </p:txBody>
      </p:sp>
      <p:sp>
        <p:nvSpPr>
          <p:cNvPr id="17" name="Footer Placeholder 16"/>
          <p:cNvSpPr>
            <a:spLocks noGrp="1"/>
          </p:cNvSpPr>
          <p:nvPr>
            <p:ph type="ftr" sz="quarter" idx="11"/>
          </p:nvPr>
        </p:nvSpPr>
        <p:spPr/>
        <p:txBody>
          <a:bodyPr/>
          <a:lstStyle/>
          <a:p>
            <a:pPr>
              <a:defRPr/>
            </a:pPr>
            <a:endParaRPr lang="en-US" sz="1200">
              <a:solidFill>
                <a:srgbClr val="E7DEC9">
                  <a:shade val="50000"/>
                  <a:satMod val="200000"/>
                </a:srgbClr>
              </a:solidFill>
              <a:latin typeface="Gill Sans MT"/>
            </a:endParaRPr>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defRPr/>
            </a:pPr>
            <a:fld id="{2C8418EE-C7C4-4CCB-8EF8-F4A7C912CB18}" type="slidenum">
              <a:rPr lang="en-US" sz="1200" smtClean="0">
                <a:solidFill>
                  <a:srgbClr val="E7DEC9">
                    <a:shade val="50000"/>
                    <a:satMod val="200000"/>
                  </a:srgbClr>
                </a:solidFill>
                <a:latin typeface="Gill Sans MT"/>
              </a:rPr>
              <a:pPr>
                <a:defRPr/>
              </a:pPr>
              <a:t>‹#›</a:t>
            </a:fld>
            <a:endParaRPr lang="en-US" sz="1200">
              <a:solidFill>
                <a:srgbClr val="E7DEC9">
                  <a:shade val="50000"/>
                  <a:satMod val="200000"/>
                </a:srgbClr>
              </a:solidFill>
              <a:latin typeface="Gill Sans MT"/>
            </a:endParaRPr>
          </a:p>
        </p:txBody>
      </p:sp>
      <p:sp>
        <p:nvSpPr>
          <p:cNvPr id="7" name="Rectangle 6"/>
          <p:cNvSpPr/>
          <p:nvPr/>
        </p:nvSpPr>
        <p:spPr>
          <a:xfrm>
            <a:off x="68176" y="1449305"/>
            <a:ext cx="9773332"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68176" y="1396720"/>
            <a:ext cx="9773332"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68176" y="2976649"/>
            <a:ext cx="9773332"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495300" y="1505932"/>
            <a:ext cx="89154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1491332563"/>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fld id="{86079E1C-4A47-4F6A-B507-CD78F1E20EDB}" type="datetimeFigureOut">
              <a:rPr lang="en-US" sz="1200" smtClean="0">
                <a:solidFill>
                  <a:srgbClr val="E7DEC9">
                    <a:shade val="50000"/>
                    <a:satMod val="200000"/>
                  </a:srgbClr>
                </a:solidFill>
                <a:latin typeface="Gill Sans MT"/>
              </a:rPr>
              <a:pPr>
                <a:defRPr/>
              </a:pPr>
              <a:t>5/22/2019</a:t>
            </a:fld>
            <a:endParaRPr lang="en-US" sz="1200">
              <a:solidFill>
                <a:srgbClr val="E7DEC9">
                  <a:shade val="50000"/>
                  <a:satMod val="200000"/>
                </a:srgbClr>
              </a:solidFill>
              <a:latin typeface="Gill Sans MT"/>
            </a:endParaRPr>
          </a:p>
        </p:txBody>
      </p:sp>
      <p:sp>
        <p:nvSpPr>
          <p:cNvPr id="5" name="Footer Placeholder 4"/>
          <p:cNvSpPr>
            <a:spLocks noGrp="1"/>
          </p:cNvSpPr>
          <p:nvPr>
            <p:ph type="ftr" sz="quarter" idx="11"/>
          </p:nvPr>
        </p:nvSpPr>
        <p:spPr/>
        <p:txBody>
          <a:bodyPr/>
          <a:lstStyle/>
          <a:p>
            <a:pPr>
              <a:defRPr/>
            </a:pPr>
            <a:endParaRPr lang="en-US" sz="1200">
              <a:solidFill>
                <a:srgbClr val="E7DEC9">
                  <a:shade val="50000"/>
                  <a:satMod val="200000"/>
                </a:srgbClr>
              </a:solidFill>
              <a:latin typeface="Gill Sans MT"/>
            </a:endParaRPr>
          </a:p>
        </p:txBody>
      </p:sp>
      <p:sp>
        <p:nvSpPr>
          <p:cNvPr id="6" name="Slide Number Placeholder 5"/>
          <p:cNvSpPr>
            <a:spLocks noGrp="1"/>
          </p:cNvSpPr>
          <p:nvPr>
            <p:ph type="sldNum" sz="quarter" idx="12"/>
          </p:nvPr>
        </p:nvSpPr>
        <p:spPr/>
        <p:txBody>
          <a:bodyPr/>
          <a:lstStyle/>
          <a:p>
            <a:pPr>
              <a:defRPr/>
            </a:pPr>
            <a:fld id="{8204CF3C-9103-4451-BF85-48E0526B1407}" type="slidenum">
              <a:rPr lang="en-US" sz="1200" smtClean="0">
                <a:solidFill>
                  <a:srgbClr val="E7DEC9">
                    <a:shade val="50000"/>
                    <a:satMod val="200000"/>
                  </a:srgbClr>
                </a:solidFill>
                <a:latin typeface="Gill Sans MT"/>
              </a:rPr>
              <a:pPr>
                <a:defRPr/>
              </a:pPr>
              <a:t>‹#›</a:t>
            </a:fld>
            <a:endParaRPr lang="en-US" sz="1200">
              <a:solidFill>
                <a:srgbClr val="E7DEC9">
                  <a:shade val="50000"/>
                  <a:satMod val="200000"/>
                </a:srgbClr>
              </a:solidFill>
              <a:latin typeface="Gill Sans MT"/>
            </a:endParaRPr>
          </a:p>
        </p:txBody>
      </p:sp>
      <p:sp>
        <p:nvSpPr>
          <p:cNvPr id="8" name="Content Placeholder 7"/>
          <p:cNvSpPr>
            <a:spLocks noGrp="1"/>
          </p:cNvSpPr>
          <p:nvPr>
            <p:ph sz="quarter" idx="1"/>
          </p:nvPr>
        </p:nvSpPr>
        <p:spPr>
          <a:xfrm>
            <a:off x="990600" y="1447800"/>
            <a:ext cx="84201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43702285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906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useBgFill="1">
        <p:nvSpPr>
          <p:cNvPr id="10" name="Rounded Rectangle 9"/>
          <p:cNvSpPr/>
          <p:nvPr/>
        </p:nvSpPr>
        <p:spPr>
          <a:xfrm>
            <a:off x="70756" y="69757"/>
            <a:ext cx="9764486"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782506" y="952502"/>
            <a:ext cx="84201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82506" y="2547938"/>
            <a:ext cx="84201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fld id="{9791A15C-ABF5-4323-9AB9-239D1783A0F9}" type="datetimeFigureOut">
              <a:rPr lang="en-US" sz="1200" smtClean="0">
                <a:solidFill>
                  <a:srgbClr val="E7DEC9">
                    <a:shade val="50000"/>
                    <a:satMod val="200000"/>
                  </a:srgbClr>
                </a:solidFill>
                <a:latin typeface="Gill Sans MT"/>
              </a:rPr>
              <a:pPr>
                <a:defRPr/>
              </a:pPr>
              <a:t>5/22/2019</a:t>
            </a:fld>
            <a:endParaRPr lang="en-US" sz="1200">
              <a:solidFill>
                <a:srgbClr val="E7DEC9">
                  <a:shade val="50000"/>
                  <a:satMod val="200000"/>
                </a:srgbClr>
              </a:solidFill>
              <a:latin typeface="Gill Sans MT"/>
            </a:endParaRPr>
          </a:p>
        </p:txBody>
      </p:sp>
      <p:sp>
        <p:nvSpPr>
          <p:cNvPr id="5" name="Footer Placeholder 4"/>
          <p:cNvSpPr>
            <a:spLocks noGrp="1"/>
          </p:cNvSpPr>
          <p:nvPr>
            <p:ph type="ftr" sz="quarter" idx="11"/>
          </p:nvPr>
        </p:nvSpPr>
        <p:spPr>
          <a:xfrm>
            <a:off x="866775" y="6172200"/>
            <a:ext cx="4333875" cy="457200"/>
          </a:xfrm>
        </p:spPr>
        <p:txBody>
          <a:bodyPr/>
          <a:lstStyle/>
          <a:p>
            <a:pPr>
              <a:defRPr/>
            </a:pPr>
            <a:endParaRPr lang="en-US" sz="1200">
              <a:solidFill>
                <a:srgbClr val="E7DEC9">
                  <a:shade val="50000"/>
                  <a:satMod val="200000"/>
                </a:srgbClr>
              </a:solidFill>
              <a:latin typeface="Gill Sans MT"/>
            </a:endParaRPr>
          </a:p>
        </p:txBody>
      </p:sp>
      <p:sp>
        <p:nvSpPr>
          <p:cNvPr id="7" name="Rectangle 6"/>
          <p:cNvSpPr/>
          <p:nvPr/>
        </p:nvSpPr>
        <p:spPr>
          <a:xfrm flipV="1">
            <a:off x="75197" y="2376830"/>
            <a:ext cx="9764641"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74909" y="2341477"/>
            <a:ext cx="9764930"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3999" y="2468880"/>
            <a:ext cx="9765840"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a:off x="158496" y="6208776"/>
            <a:ext cx="495300" cy="457200"/>
          </a:xfrm>
        </p:spPr>
        <p:txBody>
          <a:bodyPr/>
          <a:lstStyle/>
          <a:p>
            <a:pPr>
              <a:defRPr/>
            </a:pPr>
            <a:fld id="{A3DDCA51-021A-4B39-AEF7-9436D303BE7A}" type="slidenum">
              <a:rPr lang="en-US" sz="1200" smtClean="0">
                <a:solidFill>
                  <a:srgbClr val="E7DEC9">
                    <a:shade val="50000"/>
                    <a:satMod val="200000"/>
                  </a:srgbClr>
                </a:solidFill>
                <a:latin typeface="Gill Sans MT"/>
              </a:rPr>
              <a:pPr>
                <a:defRPr/>
              </a:pPr>
              <a:t>‹#›</a:t>
            </a:fld>
            <a:endParaRPr lang="en-US" sz="1200">
              <a:solidFill>
                <a:srgbClr val="E7DEC9">
                  <a:shade val="50000"/>
                  <a:satMod val="200000"/>
                </a:srgbClr>
              </a:solidFill>
              <a:latin typeface="Gill Sans MT"/>
            </a:endParaRPr>
          </a:p>
        </p:txBody>
      </p:sp>
    </p:spTree>
    <p:extLst>
      <p:ext uri="{BB962C8B-B14F-4D97-AF65-F5344CB8AC3E}">
        <p14:creationId xmlns:p14="http://schemas.microsoft.com/office/powerpoint/2010/main" val="1867333301"/>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fld id="{59958729-684A-4344-BD24-318F11949CA4}" type="datetimeFigureOut">
              <a:rPr lang="en-US" sz="1200" smtClean="0">
                <a:solidFill>
                  <a:srgbClr val="E7DEC9">
                    <a:shade val="50000"/>
                    <a:satMod val="200000"/>
                  </a:srgbClr>
                </a:solidFill>
                <a:latin typeface="Gill Sans MT"/>
              </a:rPr>
              <a:pPr>
                <a:defRPr/>
              </a:pPr>
              <a:t>5/22/2019</a:t>
            </a:fld>
            <a:endParaRPr lang="en-US" sz="1200">
              <a:solidFill>
                <a:srgbClr val="E7DEC9">
                  <a:shade val="50000"/>
                  <a:satMod val="200000"/>
                </a:srgbClr>
              </a:solidFill>
              <a:latin typeface="Gill Sans MT"/>
            </a:endParaRPr>
          </a:p>
        </p:txBody>
      </p:sp>
      <p:sp>
        <p:nvSpPr>
          <p:cNvPr id="6" name="Footer Placeholder 5"/>
          <p:cNvSpPr>
            <a:spLocks noGrp="1"/>
          </p:cNvSpPr>
          <p:nvPr>
            <p:ph type="ftr" sz="quarter" idx="11"/>
          </p:nvPr>
        </p:nvSpPr>
        <p:spPr/>
        <p:txBody>
          <a:bodyPr/>
          <a:lstStyle/>
          <a:p>
            <a:pPr>
              <a:defRPr/>
            </a:pPr>
            <a:endParaRPr lang="en-US" sz="1200">
              <a:solidFill>
                <a:srgbClr val="E7DEC9">
                  <a:shade val="50000"/>
                  <a:satMod val="200000"/>
                </a:srgbClr>
              </a:solidFill>
              <a:latin typeface="Gill Sans MT"/>
            </a:endParaRPr>
          </a:p>
        </p:txBody>
      </p:sp>
      <p:sp>
        <p:nvSpPr>
          <p:cNvPr id="7" name="Slide Number Placeholder 6"/>
          <p:cNvSpPr>
            <a:spLocks noGrp="1"/>
          </p:cNvSpPr>
          <p:nvPr>
            <p:ph type="sldNum" sz="quarter" idx="12"/>
          </p:nvPr>
        </p:nvSpPr>
        <p:spPr/>
        <p:txBody>
          <a:bodyPr/>
          <a:lstStyle/>
          <a:p>
            <a:pPr>
              <a:defRPr/>
            </a:pPr>
            <a:fld id="{BDB7A8E8-31BC-43B0-B525-27440B44EFCD}" type="slidenum">
              <a:rPr lang="en-US" sz="1200" smtClean="0">
                <a:solidFill>
                  <a:srgbClr val="E7DEC9">
                    <a:shade val="50000"/>
                    <a:satMod val="200000"/>
                  </a:srgbClr>
                </a:solidFill>
                <a:latin typeface="Gill Sans MT"/>
              </a:rPr>
              <a:pPr>
                <a:defRPr/>
              </a:pPr>
              <a:t>‹#›</a:t>
            </a:fld>
            <a:endParaRPr lang="en-US" sz="1200">
              <a:solidFill>
                <a:srgbClr val="E7DEC9">
                  <a:shade val="50000"/>
                  <a:satMod val="200000"/>
                </a:srgbClr>
              </a:solidFill>
              <a:latin typeface="Gill Sans MT"/>
            </a:endParaRPr>
          </a:p>
        </p:txBody>
      </p:sp>
      <p:sp>
        <p:nvSpPr>
          <p:cNvPr id="9" name="Content Placeholder 8"/>
          <p:cNvSpPr>
            <a:spLocks noGrp="1"/>
          </p:cNvSpPr>
          <p:nvPr>
            <p:ph sz="quarter" idx="1"/>
          </p:nvPr>
        </p:nvSpPr>
        <p:spPr>
          <a:xfrm>
            <a:off x="990600" y="1447800"/>
            <a:ext cx="406146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5345113" y="1447800"/>
            <a:ext cx="406146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3100972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90600" y="273050"/>
            <a:ext cx="84201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90600" y="1447800"/>
            <a:ext cx="404495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5365750" y="1447800"/>
            <a:ext cx="404495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defRPr/>
            </a:pPr>
            <a:fld id="{EB65C990-6196-4BAC-BE96-9A2672217DF0}" type="datetimeFigureOut">
              <a:rPr lang="en-US" sz="1200" smtClean="0">
                <a:solidFill>
                  <a:srgbClr val="E7DEC9">
                    <a:shade val="50000"/>
                    <a:satMod val="200000"/>
                  </a:srgbClr>
                </a:solidFill>
                <a:latin typeface="Gill Sans MT"/>
              </a:rPr>
              <a:pPr>
                <a:defRPr/>
              </a:pPr>
              <a:t>5/22/2019</a:t>
            </a:fld>
            <a:endParaRPr lang="en-US" sz="1200">
              <a:solidFill>
                <a:srgbClr val="E7DEC9">
                  <a:shade val="50000"/>
                  <a:satMod val="200000"/>
                </a:srgbClr>
              </a:solidFill>
              <a:latin typeface="Gill Sans MT"/>
            </a:endParaRPr>
          </a:p>
        </p:txBody>
      </p:sp>
      <p:sp>
        <p:nvSpPr>
          <p:cNvPr id="8" name="Footer Placeholder 7"/>
          <p:cNvSpPr>
            <a:spLocks noGrp="1"/>
          </p:cNvSpPr>
          <p:nvPr>
            <p:ph type="ftr" sz="quarter" idx="11"/>
          </p:nvPr>
        </p:nvSpPr>
        <p:spPr/>
        <p:txBody>
          <a:bodyPr/>
          <a:lstStyle/>
          <a:p>
            <a:pPr>
              <a:defRPr/>
            </a:pPr>
            <a:endParaRPr lang="en-US" sz="1200">
              <a:solidFill>
                <a:srgbClr val="E7DEC9">
                  <a:shade val="50000"/>
                  <a:satMod val="200000"/>
                </a:srgbClr>
              </a:solidFill>
              <a:latin typeface="Gill Sans MT"/>
            </a:endParaRPr>
          </a:p>
        </p:txBody>
      </p:sp>
      <p:sp>
        <p:nvSpPr>
          <p:cNvPr id="9" name="Slide Number Placeholder 8"/>
          <p:cNvSpPr>
            <a:spLocks noGrp="1"/>
          </p:cNvSpPr>
          <p:nvPr>
            <p:ph type="sldNum" sz="quarter" idx="12"/>
          </p:nvPr>
        </p:nvSpPr>
        <p:spPr/>
        <p:txBody>
          <a:bodyPr/>
          <a:lstStyle/>
          <a:p>
            <a:pPr>
              <a:defRPr/>
            </a:pPr>
            <a:fld id="{7EAA0B57-8AFC-4C3C-82D7-FD732DE08A04}" type="slidenum">
              <a:rPr lang="en-US" sz="1200" smtClean="0">
                <a:solidFill>
                  <a:srgbClr val="E7DEC9">
                    <a:shade val="50000"/>
                    <a:satMod val="200000"/>
                  </a:srgbClr>
                </a:solidFill>
                <a:latin typeface="Gill Sans MT"/>
              </a:rPr>
              <a:pPr>
                <a:defRPr/>
              </a:pPr>
              <a:t>‹#›</a:t>
            </a:fld>
            <a:endParaRPr lang="en-US" sz="1200">
              <a:solidFill>
                <a:srgbClr val="E7DEC9">
                  <a:shade val="50000"/>
                  <a:satMod val="200000"/>
                </a:srgbClr>
              </a:solidFill>
              <a:latin typeface="Gill Sans MT"/>
            </a:endParaRPr>
          </a:p>
        </p:txBody>
      </p:sp>
      <p:sp>
        <p:nvSpPr>
          <p:cNvPr id="11" name="Content Placeholder 10"/>
          <p:cNvSpPr>
            <a:spLocks noGrp="1"/>
          </p:cNvSpPr>
          <p:nvPr>
            <p:ph sz="half" idx="2"/>
          </p:nvPr>
        </p:nvSpPr>
        <p:spPr>
          <a:xfrm>
            <a:off x="990600" y="2247900"/>
            <a:ext cx="404495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5365750" y="2247900"/>
            <a:ext cx="404495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6619372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6229483E-7629-4E38-ACE6-8016E64F0332}" type="datetimeFigureOut">
              <a:rPr lang="en-US" sz="1200" smtClean="0">
                <a:solidFill>
                  <a:srgbClr val="E7DEC9">
                    <a:shade val="50000"/>
                    <a:satMod val="200000"/>
                  </a:srgbClr>
                </a:solidFill>
                <a:latin typeface="Gill Sans MT"/>
              </a:rPr>
              <a:pPr>
                <a:defRPr/>
              </a:pPr>
              <a:t>5/22/2019</a:t>
            </a:fld>
            <a:endParaRPr lang="en-US" sz="1200">
              <a:solidFill>
                <a:srgbClr val="E7DEC9">
                  <a:shade val="50000"/>
                  <a:satMod val="200000"/>
                </a:srgbClr>
              </a:solidFill>
              <a:latin typeface="Gill Sans MT"/>
            </a:endParaRPr>
          </a:p>
        </p:txBody>
      </p:sp>
      <p:sp>
        <p:nvSpPr>
          <p:cNvPr id="4" name="Footer Placeholder 3"/>
          <p:cNvSpPr>
            <a:spLocks noGrp="1"/>
          </p:cNvSpPr>
          <p:nvPr>
            <p:ph type="ftr" sz="quarter" idx="11"/>
          </p:nvPr>
        </p:nvSpPr>
        <p:spPr/>
        <p:txBody>
          <a:bodyPr/>
          <a:lstStyle/>
          <a:p>
            <a:pPr>
              <a:defRPr/>
            </a:pPr>
            <a:endParaRPr lang="en-US" sz="1200">
              <a:solidFill>
                <a:srgbClr val="E7DEC9">
                  <a:shade val="50000"/>
                  <a:satMod val="200000"/>
                </a:srgbClr>
              </a:solidFill>
              <a:latin typeface="Gill Sans MT"/>
            </a:endParaRPr>
          </a:p>
        </p:txBody>
      </p:sp>
      <p:sp>
        <p:nvSpPr>
          <p:cNvPr id="5" name="Slide Number Placeholder 4"/>
          <p:cNvSpPr>
            <a:spLocks noGrp="1"/>
          </p:cNvSpPr>
          <p:nvPr>
            <p:ph type="sldNum" sz="quarter" idx="12"/>
          </p:nvPr>
        </p:nvSpPr>
        <p:spPr/>
        <p:txBody>
          <a:bodyPr/>
          <a:lstStyle/>
          <a:p>
            <a:pPr>
              <a:defRPr/>
            </a:pPr>
            <a:fld id="{5E9D6ED0-2E45-4084-9EAE-2B85CF330E39}" type="slidenum">
              <a:rPr lang="en-US" sz="1200" smtClean="0">
                <a:solidFill>
                  <a:srgbClr val="E7DEC9">
                    <a:shade val="50000"/>
                    <a:satMod val="200000"/>
                  </a:srgbClr>
                </a:solidFill>
                <a:latin typeface="Gill Sans MT"/>
              </a:rPr>
              <a:pPr>
                <a:defRPr/>
              </a:pPr>
              <a:t>‹#›</a:t>
            </a:fld>
            <a:endParaRPr lang="en-US" sz="1200">
              <a:solidFill>
                <a:srgbClr val="E7DEC9">
                  <a:shade val="50000"/>
                  <a:satMod val="200000"/>
                </a:srgbClr>
              </a:solidFill>
              <a:latin typeface="Gill Sans MT"/>
            </a:endParaRPr>
          </a:p>
        </p:txBody>
      </p:sp>
    </p:spTree>
    <p:extLst>
      <p:ext uri="{BB962C8B-B14F-4D97-AF65-F5344CB8AC3E}">
        <p14:creationId xmlns:p14="http://schemas.microsoft.com/office/powerpoint/2010/main" val="9189897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176AAD34-E59B-4A94-A5A5-08C9C2F13856}" type="datetimeFigureOut">
              <a:rPr lang="en-US" sz="1200" smtClean="0">
                <a:solidFill>
                  <a:srgbClr val="E7DEC9">
                    <a:shade val="50000"/>
                    <a:satMod val="200000"/>
                  </a:srgbClr>
                </a:solidFill>
                <a:latin typeface="Gill Sans MT"/>
              </a:rPr>
              <a:pPr>
                <a:defRPr/>
              </a:pPr>
              <a:t>5/22/2019</a:t>
            </a:fld>
            <a:endParaRPr lang="en-US" sz="1200">
              <a:solidFill>
                <a:srgbClr val="E7DEC9">
                  <a:shade val="50000"/>
                  <a:satMod val="200000"/>
                </a:srgbClr>
              </a:solidFill>
              <a:latin typeface="Gill Sans MT"/>
            </a:endParaRPr>
          </a:p>
        </p:txBody>
      </p:sp>
      <p:sp>
        <p:nvSpPr>
          <p:cNvPr id="3" name="Footer Placeholder 2"/>
          <p:cNvSpPr>
            <a:spLocks noGrp="1"/>
          </p:cNvSpPr>
          <p:nvPr>
            <p:ph type="ftr" sz="quarter" idx="11"/>
          </p:nvPr>
        </p:nvSpPr>
        <p:spPr/>
        <p:txBody>
          <a:bodyPr/>
          <a:lstStyle/>
          <a:p>
            <a:pPr>
              <a:defRPr/>
            </a:pPr>
            <a:endParaRPr lang="en-US" sz="1200">
              <a:solidFill>
                <a:srgbClr val="E7DEC9">
                  <a:shade val="50000"/>
                  <a:satMod val="200000"/>
                </a:srgbClr>
              </a:solidFill>
              <a:latin typeface="Gill Sans MT"/>
            </a:endParaRPr>
          </a:p>
        </p:txBody>
      </p:sp>
      <p:sp>
        <p:nvSpPr>
          <p:cNvPr id="4" name="Slide Number Placeholder 3"/>
          <p:cNvSpPr>
            <a:spLocks noGrp="1"/>
          </p:cNvSpPr>
          <p:nvPr>
            <p:ph type="sldNum" sz="quarter" idx="12"/>
          </p:nvPr>
        </p:nvSpPr>
        <p:spPr/>
        <p:txBody>
          <a:bodyPr/>
          <a:lstStyle/>
          <a:p>
            <a:pPr>
              <a:defRPr/>
            </a:pPr>
            <a:fld id="{F0D03501-D999-4DDB-AD7E-124329985761}" type="slidenum">
              <a:rPr lang="en-US" sz="1200" smtClean="0">
                <a:solidFill>
                  <a:srgbClr val="E7DEC9">
                    <a:shade val="50000"/>
                    <a:satMod val="200000"/>
                  </a:srgbClr>
                </a:solidFill>
                <a:latin typeface="Gill Sans MT"/>
              </a:rPr>
              <a:pPr>
                <a:defRPr/>
              </a:pPr>
              <a:t>‹#›</a:t>
            </a:fld>
            <a:endParaRPr lang="en-US" sz="1200">
              <a:solidFill>
                <a:srgbClr val="E7DEC9">
                  <a:shade val="50000"/>
                  <a:satMod val="200000"/>
                </a:srgbClr>
              </a:solidFill>
              <a:latin typeface="Gill Sans MT"/>
            </a:endParaRPr>
          </a:p>
        </p:txBody>
      </p:sp>
    </p:spTree>
    <p:extLst>
      <p:ext uri="{BB962C8B-B14F-4D97-AF65-F5344CB8AC3E}">
        <p14:creationId xmlns:p14="http://schemas.microsoft.com/office/powerpoint/2010/main" val="123188750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906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useBgFill="1">
        <p:nvSpPr>
          <p:cNvPr id="9" name="Rounded Rectangle 8"/>
          <p:cNvSpPr/>
          <p:nvPr/>
        </p:nvSpPr>
        <p:spPr>
          <a:xfrm>
            <a:off x="69342" y="69755"/>
            <a:ext cx="9764486"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990600" y="273050"/>
            <a:ext cx="84201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90600" y="1600200"/>
            <a:ext cx="206375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BEE50851-CBE3-4A3F-98F6-3554B8121E70}" type="datetimeFigureOut">
              <a:rPr lang="en-US" sz="1200" smtClean="0">
                <a:solidFill>
                  <a:srgbClr val="E7DEC9">
                    <a:shade val="50000"/>
                    <a:satMod val="200000"/>
                  </a:srgbClr>
                </a:solidFill>
                <a:latin typeface="Gill Sans MT"/>
              </a:rPr>
              <a:pPr>
                <a:defRPr/>
              </a:pPr>
              <a:t>5/22/2019</a:t>
            </a:fld>
            <a:endParaRPr lang="en-US" sz="1200">
              <a:solidFill>
                <a:srgbClr val="E7DEC9">
                  <a:shade val="50000"/>
                  <a:satMod val="200000"/>
                </a:srgbClr>
              </a:solidFill>
              <a:latin typeface="Gill Sans MT"/>
            </a:endParaRPr>
          </a:p>
        </p:txBody>
      </p:sp>
      <p:sp>
        <p:nvSpPr>
          <p:cNvPr id="6" name="Footer Placeholder 5"/>
          <p:cNvSpPr>
            <a:spLocks noGrp="1"/>
          </p:cNvSpPr>
          <p:nvPr>
            <p:ph type="ftr" sz="quarter" idx="11"/>
          </p:nvPr>
        </p:nvSpPr>
        <p:spPr/>
        <p:txBody>
          <a:bodyPr/>
          <a:lstStyle/>
          <a:p>
            <a:pPr>
              <a:defRPr/>
            </a:pPr>
            <a:endParaRPr lang="en-US" sz="1200">
              <a:solidFill>
                <a:srgbClr val="E7DEC9">
                  <a:shade val="50000"/>
                  <a:satMod val="200000"/>
                </a:srgbClr>
              </a:solidFill>
              <a:latin typeface="Gill Sans MT"/>
            </a:endParaRPr>
          </a:p>
        </p:txBody>
      </p:sp>
      <p:sp>
        <p:nvSpPr>
          <p:cNvPr id="7" name="Slide Number Placeholder 6"/>
          <p:cNvSpPr>
            <a:spLocks noGrp="1"/>
          </p:cNvSpPr>
          <p:nvPr>
            <p:ph type="sldNum" sz="quarter" idx="12"/>
          </p:nvPr>
        </p:nvSpPr>
        <p:spPr/>
        <p:txBody>
          <a:bodyPr/>
          <a:lstStyle/>
          <a:p>
            <a:pPr>
              <a:defRPr/>
            </a:pPr>
            <a:fld id="{381DFAFD-BA00-4EEC-A0FD-1C2FB2AA7536}" type="slidenum">
              <a:rPr lang="en-US" sz="1200" smtClean="0">
                <a:solidFill>
                  <a:srgbClr val="E7DEC9">
                    <a:shade val="50000"/>
                    <a:satMod val="200000"/>
                  </a:srgbClr>
                </a:solidFill>
                <a:latin typeface="Gill Sans MT"/>
              </a:rPr>
              <a:pPr>
                <a:defRPr/>
              </a:pPr>
              <a:t>‹#›</a:t>
            </a:fld>
            <a:endParaRPr lang="en-US" sz="1200">
              <a:solidFill>
                <a:srgbClr val="E7DEC9">
                  <a:shade val="50000"/>
                  <a:satMod val="200000"/>
                </a:srgbClr>
              </a:solidFill>
              <a:latin typeface="Gill Sans MT"/>
            </a:endParaRPr>
          </a:p>
        </p:txBody>
      </p:sp>
      <p:sp>
        <p:nvSpPr>
          <p:cNvPr id="11" name="Content Placeholder 10"/>
          <p:cNvSpPr>
            <a:spLocks noGrp="1"/>
          </p:cNvSpPr>
          <p:nvPr>
            <p:ph sz="quarter" idx="1"/>
          </p:nvPr>
        </p:nvSpPr>
        <p:spPr>
          <a:xfrm>
            <a:off x="3219450" y="1600200"/>
            <a:ext cx="619125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97344279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0600" y="4900550"/>
            <a:ext cx="79248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90600" y="5445825"/>
            <a:ext cx="79248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990F32B2-59FD-41AA-87BE-8AAF3DB3B6A5}" type="datetimeFigureOut">
              <a:rPr lang="en-US" sz="1200" smtClean="0">
                <a:solidFill>
                  <a:srgbClr val="E7DEC9">
                    <a:shade val="50000"/>
                    <a:satMod val="200000"/>
                  </a:srgbClr>
                </a:solidFill>
                <a:latin typeface="Gill Sans MT"/>
              </a:rPr>
              <a:pPr>
                <a:defRPr/>
              </a:pPr>
              <a:t>5/22/2019</a:t>
            </a:fld>
            <a:endParaRPr lang="en-US" sz="1200">
              <a:solidFill>
                <a:srgbClr val="E7DEC9">
                  <a:shade val="50000"/>
                  <a:satMod val="200000"/>
                </a:srgbClr>
              </a:solidFill>
              <a:latin typeface="Gill Sans MT"/>
            </a:endParaRPr>
          </a:p>
        </p:txBody>
      </p:sp>
      <p:sp>
        <p:nvSpPr>
          <p:cNvPr id="6" name="Footer Placeholder 5"/>
          <p:cNvSpPr>
            <a:spLocks noGrp="1"/>
          </p:cNvSpPr>
          <p:nvPr>
            <p:ph type="ftr" sz="quarter" idx="11"/>
          </p:nvPr>
        </p:nvSpPr>
        <p:spPr>
          <a:xfrm>
            <a:off x="990600" y="6172200"/>
            <a:ext cx="4210050" cy="457200"/>
          </a:xfrm>
        </p:spPr>
        <p:txBody>
          <a:bodyPr/>
          <a:lstStyle/>
          <a:p>
            <a:pPr>
              <a:defRPr/>
            </a:pPr>
            <a:endParaRPr lang="en-US" sz="1200">
              <a:solidFill>
                <a:srgbClr val="E7DEC9">
                  <a:shade val="50000"/>
                  <a:satMod val="200000"/>
                </a:srgbClr>
              </a:solidFill>
              <a:latin typeface="Gill Sans MT"/>
            </a:endParaRPr>
          </a:p>
        </p:txBody>
      </p:sp>
      <p:sp>
        <p:nvSpPr>
          <p:cNvPr id="7" name="Slide Number Placeholder 6"/>
          <p:cNvSpPr>
            <a:spLocks noGrp="1"/>
          </p:cNvSpPr>
          <p:nvPr>
            <p:ph type="sldNum" sz="quarter" idx="12"/>
          </p:nvPr>
        </p:nvSpPr>
        <p:spPr>
          <a:xfrm>
            <a:off x="158496" y="6208776"/>
            <a:ext cx="495300" cy="457200"/>
          </a:xfrm>
        </p:spPr>
        <p:txBody>
          <a:bodyPr/>
          <a:lstStyle/>
          <a:p>
            <a:pPr>
              <a:defRPr/>
            </a:pPr>
            <a:fld id="{8A1AE903-DC23-4C53-972A-9A637ABA696B}" type="slidenum">
              <a:rPr lang="en-US" sz="1200" smtClean="0">
                <a:solidFill>
                  <a:srgbClr val="E7DEC9">
                    <a:shade val="50000"/>
                    <a:satMod val="200000"/>
                  </a:srgbClr>
                </a:solidFill>
                <a:latin typeface="Gill Sans MT"/>
              </a:rPr>
              <a:pPr>
                <a:defRPr/>
              </a:pPr>
              <a:t>‹#›</a:t>
            </a:fld>
            <a:endParaRPr lang="en-US" sz="1200">
              <a:solidFill>
                <a:srgbClr val="E7DEC9">
                  <a:shade val="50000"/>
                  <a:satMod val="200000"/>
                </a:srgbClr>
              </a:solidFill>
              <a:latin typeface="Gill Sans MT"/>
            </a:endParaRPr>
          </a:p>
        </p:txBody>
      </p:sp>
      <p:sp>
        <p:nvSpPr>
          <p:cNvPr id="11" name="Rectangle 10"/>
          <p:cNvSpPr/>
          <p:nvPr/>
        </p:nvSpPr>
        <p:spPr>
          <a:xfrm flipV="1">
            <a:off x="73999" y="4683555"/>
            <a:ext cx="975741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Rectangle 11"/>
          <p:cNvSpPr/>
          <p:nvPr/>
        </p:nvSpPr>
        <p:spPr>
          <a:xfrm>
            <a:off x="74218" y="4650476"/>
            <a:ext cx="9757192"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3" name="Rectangle 12"/>
          <p:cNvSpPr/>
          <p:nvPr/>
        </p:nvSpPr>
        <p:spPr>
          <a:xfrm>
            <a:off x="74221" y="4773226"/>
            <a:ext cx="9757190"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3" name="Picture Placeholder 2"/>
          <p:cNvSpPr>
            <a:spLocks noGrp="1"/>
          </p:cNvSpPr>
          <p:nvPr>
            <p:ph type="pic" idx="1"/>
          </p:nvPr>
        </p:nvSpPr>
        <p:spPr>
          <a:xfrm>
            <a:off x="74001" y="66677"/>
            <a:ext cx="9752029"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30534494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E7D6B68C-E554-46ED-8ADA-00507DB22A39}" type="datetimeFigureOut">
              <a:rPr lang="en-US" sz="1200" smtClean="0">
                <a:solidFill>
                  <a:srgbClr val="E7DEC9">
                    <a:shade val="50000"/>
                    <a:satMod val="200000"/>
                  </a:srgbClr>
                </a:solidFill>
                <a:latin typeface="Gill Sans MT"/>
              </a:rPr>
              <a:pPr>
                <a:defRPr/>
              </a:pPr>
              <a:t>5/22/2019</a:t>
            </a:fld>
            <a:endParaRPr lang="en-US" sz="1200">
              <a:solidFill>
                <a:srgbClr val="E7DEC9">
                  <a:shade val="50000"/>
                  <a:satMod val="200000"/>
                </a:srgbClr>
              </a:solidFill>
              <a:latin typeface="Gill Sans MT"/>
            </a:endParaRPr>
          </a:p>
        </p:txBody>
      </p:sp>
      <p:sp>
        <p:nvSpPr>
          <p:cNvPr id="5" name="Footer Placeholder 4"/>
          <p:cNvSpPr>
            <a:spLocks noGrp="1"/>
          </p:cNvSpPr>
          <p:nvPr>
            <p:ph type="ftr" sz="quarter" idx="11"/>
          </p:nvPr>
        </p:nvSpPr>
        <p:spPr/>
        <p:txBody>
          <a:bodyPr/>
          <a:lstStyle/>
          <a:p>
            <a:pPr>
              <a:defRPr/>
            </a:pPr>
            <a:endParaRPr lang="en-US" sz="1200">
              <a:solidFill>
                <a:srgbClr val="E7DEC9">
                  <a:shade val="50000"/>
                  <a:satMod val="200000"/>
                </a:srgbClr>
              </a:solidFill>
              <a:latin typeface="Gill Sans MT"/>
            </a:endParaRPr>
          </a:p>
        </p:txBody>
      </p:sp>
      <p:sp>
        <p:nvSpPr>
          <p:cNvPr id="6" name="Slide Number Placeholder 5"/>
          <p:cNvSpPr>
            <a:spLocks noGrp="1"/>
          </p:cNvSpPr>
          <p:nvPr>
            <p:ph type="sldNum" sz="quarter" idx="12"/>
          </p:nvPr>
        </p:nvSpPr>
        <p:spPr/>
        <p:txBody>
          <a:bodyPr/>
          <a:lstStyle/>
          <a:p>
            <a:pPr>
              <a:defRPr/>
            </a:pPr>
            <a:fld id="{C25FAC0B-B2ED-4DFE-AA72-4636DD1DC7CE}" type="slidenum">
              <a:rPr lang="en-US" sz="1200" smtClean="0">
                <a:solidFill>
                  <a:srgbClr val="E7DEC9">
                    <a:shade val="50000"/>
                    <a:satMod val="200000"/>
                  </a:srgbClr>
                </a:solidFill>
                <a:latin typeface="Gill Sans MT"/>
              </a:rPr>
              <a:pPr>
                <a:defRPr/>
              </a:pPr>
              <a:t>‹#›</a:t>
            </a:fld>
            <a:endParaRPr lang="en-US" sz="1200">
              <a:solidFill>
                <a:srgbClr val="E7DEC9">
                  <a:shade val="50000"/>
                  <a:satMod val="200000"/>
                </a:srgbClr>
              </a:solidFill>
              <a:latin typeface="Gill Sans MT"/>
            </a:endParaRPr>
          </a:p>
        </p:txBody>
      </p:sp>
    </p:spTree>
    <p:extLst>
      <p:ext uri="{BB962C8B-B14F-4D97-AF65-F5344CB8AC3E}">
        <p14:creationId xmlns:p14="http://schemas.microsoft.com/office/powerpoint/2010/main" val="335412522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3"/>
            <a:ext cx="217932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90600" y="274642"/>
            <a:ext cx="602615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1FC8D56D-3D0A-4365-BD82-0DD53871E4FC}" type="datetimeFigureOut">
              <a:rPr lang="en-US" sz="1200" smtClean="0">
                <a:solidFill>
                  <a:srgbClr val="E7DEC9">
                    <a:shade val="50000"/>
                    <a:satMod val="200000"/>
                  </a:srgbClr>
                </a:solidFill>
                <a:latin typeface="Gill Sans MT"/>
              </a:rPr>
              <a:pPr>
                <a:defRPr/>
              </a:pPr>
              <a:t>5/22/2019</a:t>
            </a:fld>
            <a:endParaRPr lang="en-US" sz="1200">
              <a:solidFill>
                <a:srgbClr val="E7DEC9">
                  <a:shade val="50000"/>
                  <a:satMod val="200000"/>
                </a:srgbClr>
              </a:solidFill>
              <a:latin typeface="Gill Sans MT"/>
            </a:endParaRPr>
          </a:p>
        </p:txBody>
      </p:sp>
      <p:sp>
        <p:nvSpPr>
          <p:cNvPr id="5" name="Footer Placeholder 4"/>
          <p:cNvSpPr>
            <a:spLocks noGrp="1"/>
          </p:cNvSpPr>
          <p:nvPr>
            <p:ph type="ftr" sz="quarter" idx="11"/>
          </p:nvPr>
        </p:nvSpPr>
        <p:spPr/>
        <p:txBody>
          <a:bodyPr/>
          <a:lstStyle/>
          <a:p>
            <a:pPr>
              <a:defRPr/>
            </a:pPr>
            <a:endParaRPr lang="en-US" sz="1200">
              <a:solidFill>
                <a:srgbClr val="E7DEC9">
                  <a:shade val="50000"/>
                  <a:satMod val="200000"/>
                </a:srgbClr>
              </a:solidFill>
              <a:latin typeface="Gill Sans MT"/>
            </a:endParaRPr>
          </a:p>
        </p:txBody>
      </p:sp>
      <p:sp>
        <p:nvSpPr>
          <p:cNvPr id="6" name="Slide Number Placeholder 5"/>
          <p:cNvSpPr>
            <a:spLocks noGrp="1"/>
          </p:cNvSpPr>
          <p:nvPr>
            <p:ph type="sldNum" sz="quarter" idx="12"/>
          </p:nvPr>
        </p:nvSpPr>
        <p:spPr/>
        <p:txBody>
          <a:bodyPr/>
          <a:lstStyle/>
          <a:p>
            <a:pPr>
              <a:defRPr/>
            </a:pPr>
            <a:fld id="{D6F63D87-EBAD-4C4D-BD66-8F7F38966C1F}" type="slidenum">
              <a:rPr lang="en-US" sz="1200" smtClean="0">
                <a:solidFill>
                  <a:srgbClr val="E7DEC9">
                    <a:shade val="50000"/>
                    <a:satMod val="200000"/>
                  </a:srgbClr>
                </a:solidFill>
                <a:latin typeface="Gill Sans MT"/>
              </a:rPr>
              <a:pPr>
                <a:defRPr/>
              </a:pPr>
              <a:t>‹#›</a:t>
            </a:fld>
            <a:endParaRPr lang="en-US" sz="1200">
              <a:solidFill>
                <a:srgbClr val="E7DEC9">
                  <a:shade val="50000"/>
                  <a:satMod val="200000"/>
                </a:srgbClr>
              </a:solidFill>
              <a:latin typeface="Gill Sans MT"/>
            </a:endParaRPr>
          </a:p>
        </p:txBody>
      </p:sp>
    </p:spTree>
    <p:extLst>
      <p:ext uri="{BB962C8B-B14F-4D97-AF65-F5344CB8AC3E}">
        <p14:creationId xmlns:p14="http://schemas.microsoft.com/office/powerpoint/2010/main" val="20679624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181" y="301625"/>
            <a:ext cx="792308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484181" y="1827213"/>
            <a:ext cx="387813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527411" y="1827213"/>
            <a:ext cx="387985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p:txBody>
          <a:bodyPr/>
          <a:lstStyle>
            <a:lvl1pPr fontAlgn="auto">
              <a:spcBef>
                <a:spcPts val="0"/>
              </a:spcBef>
              <a:spcAft>
                <a:spcPts val="0"/>
              </a:spcAft>
              <a:defRPr>
                <a:solidFill>
                  <a:srgbClr val="E7DEC9">
                    <a:shade val="50000"/>
                    <a:satMod val="200000"/>
                  </a:srgbClr>
                </a:solidFill>
              </a:defRPr>
            </a:lvl1pPr>
          </a:lstStyle>
          <a:p>
            <a:pPr>
              <a:defRPr/>
            </a:pPr>
            <a:endParaRPr lang="en-US" sz="1200">
              <a:latin typeface="Gill Sans MT"/>
            </a:endParaRPr>
          </a:p>
        </p:txBody>
      </p:sp>
      <p:sp>
        <p:nvSpPr>
          <p:cNvPr id="6" name="Rectangle 9"/>
          <p:cNvSpPr>
            <a:spLocks noGrp="1" noChangeArrowheads="1"/>
          </p:cNvSpPr>
          <p:nvPr>
            <p:ph type="ftr" sz="quarter" idx="11"/>
          </p:nvPr>
        </p:nvSpPr>
        <p:spPr/>
        <p:txBody>
          <a:bodyPr/>
          <a:lstStyle>
            <a:lvl1pPr fontAlgn="auto">
              <a:spcBef>
                <a:spcPts val="0"/>
              </a:spcBef>
              <a:spcAft>
                <a:spcPts val="0"/>
              </a:spcAft>
              <a:defRPr>
                <a:solidFill>
                  <a:srgbClr val="E7DEC9">
                    <a:shade val="50000"/>
                    <a:satMod val="200000"/>
                  </a:srgbClr>
                </a:solidFill>
              </a:defRPr>
            </a:lvl1pPr>
          </a:lstStyle>
          <a:p>
            <a:pPr>
              <a:defRPr/>
            </a:pPr>
            <a:endParaRPr lang="en-US" sz="1200">
              <a:latin typeface="Gill Sans MT"/>
            </a:endParaRPr>
          </a:p>
        </p:txBody>
      </p:sp>
      <p:sp>
        <p:nvSpPr>
          <p:cNvPr id="7" name="Rectangle 10"/>
          <p:cNvSpPr>
            <a:spLocks noGrp="1" noChangeArrowheads="1"/>
          </p:cNvSpPr>
          <p:nvPr>
            <p:ph type="sldNum" sz="quarter" idx="12"/>
          </p:nvPr>
        </p:nvSpPr>
        <p:spPr/>
        <p:txBody>
          <a:bodyPr/>
          <a:lstStyle>
            <a:lvl1pPr fontAlgn="auto">
              <a:spcBef>
                <a:spcPts val="0"/>
              </a:spcBef>
              <a:spcAft>
                <a:spcPts val="0"/>
              </a:spcAft>
              <a:defRPr>
                <a:solidFill>
                  <a:srgbClr val="E7DEC9">
                    <a:shade val="50000"/>
                    <a:satMod val="200000"/>
                  </a:srgbClr>
                </a:solidFill>
              </a:defRPr>
            </a:lvl1pPr>
          </a:lstStyle>
          <a:p>
            <a:pPr>
              <a:defRPr/>
            </a:pPr>
            <a:fld id="{8B162BC8-553D-4777-96C9-6F4CAC7F9C3C}" type="slidenum">
              <a:rPr lang="en-US" sz="1200">
                <a:latin typeface="Gill Sans MT"/>
              </a:rPr>
              <a:pPr>
                <a:defRPr/>
              </a:pPr>
              <a:t>‹#›</a:t>
            </a:fld>
            <a:endParaRPr lang="en-US" sz="1200">
              <a:latin typeface="Gill Sans MT"/>
            </a:endParaRPr>
          </a:p>
        </p:txBody>
      </p:sp>
    </p:spTree>
    <p:extLst>
      <p:ext uri="{BB962C8B-B14F-4D97-AF65-F5344CB8AC3E}">
        <p14:creationId xmlns:p14="http://schemas.microsoft.com/office/powerpoint/2010/main" val="163995179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742950" y="609600"/>
            <a:ext cx="84201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8"/>
          <p:cNvSpPr>
            <a:spLocks noGrp="1" noChangeArrowheads="1"/>
          </p:cNvSpPr>
          <p:nvPr>
            <p:ph type="dt" sz="half" idx="10"/>
          </p:nvPr>
        </p:nvSpPr>
        <p:spPr/>
        <p:txBody>
          <a:bodyPr/>
          <a:lstStyle>
            <a:lvl1pPr>
              <a:defRPr/>
            </a:lvl1pPr>
          </a:lstStyle>
          <a:p>
            <a:pPr>
              <a:defRPr/>
            </a:pPr>
            <a:endParaRPr lang="en-US" sz="1200">
              <a:solidFill>
                <a:srgbClr val="E7DEC9">
                  <a:shade val="50000"/>
                  <a:satMod val="200000"/>
                </a:srgbClr>
              </a:solidFill>
              <a:latin typeface="Gill Sans MT"/>
            </a:endParaRPr>
          </a:p>
        </p:txBody>
      </p:sp>
      <p:sp>
        <p:nvSpPr>
          <p:cNvPr id="4" name="Rectangle 9"/>
          <p:cNvSpPr>
            <a:spLocks noGrp="1" noChangeArrowheads="1"/>
          </p:cNvSpPr>
          <p:nvPr>
            <p:ph type="ftr" sz="quarter" idx="11"/>
          </p:nvPr>
        </p:nvSpPr>
        <p:spPr/>
        <p:txBody>
          <a:bodyPr/>
          <a:lstStyle>
            <a:lvl1pPr>
              <a:defRPr/>
            </a:lvl1pPr>
          </a:lstStyle>
          <a:p>
            <a:pPr>
              <a:defRPr/>
            </a:pPr>
            <a:r>
              <a:rPr lang="en-US" sz="1200">
                <a:solidFill>
                  <a:srgbClr val="E7DEC9">
                    <a:shade val="50000"/>
                    <a:satMod val="200000"/>
                  </a:srgbClr>
                </a:solidFill>
                <a:latin typeface="Gill Sans MT"/>
              </a:rPr>
              <a:t>Hà nội, tháng 7/2000</a:t>
            </a:r>
          </a:p>
        </p:txBody>
      </p:sp>
      <p:sp>
        <p:nvSpPr>
          <p:cNvPr id="5" name="Rectangle 10"/>
          <p:cNvSpPr>
            <a:spLocks noGrp="1" noChangeArrowheads="1"/>
          </p:cNvSpPr>
          <p:nvPr>
            <p:ph type="sldNum" sz="quarter" idx="12"/>
          </p:nvPr>
        </p:nvSpPr>
        <p:spPr/>
        <p:txBody>
          <a:bodyPr/>
          <a:lstStyle>
            <a:lvl1pPr>
              <a:defRPr/>
            </a:lvl1pPr>
          </a:lstStyle>
          <a:p>
            <a:pPr>
              <a:defRPr/>
            </a:pPr>
            <a:fld id="{80955DC0-BA78-4F95-B483-C8D120E62022}" type="slidenum">
              <a:rPr lang="en-US" sz="1200">
                <a:solidFill>
                  <a:srgbClr val="E7DEC9">
                    <a:shade val="50000"/>
                    <a:satMod val="200000"/>
                  </a:srgbClr>
                </a:solidFill>
                <a:latin typeface="Gill Sans MT"/>
              </a:rPr>
              <a:pPr>
                <a:defRPr/>
              </a:pPr>
              <a:t>‹#›</a:t>
            </a:fld>
            <a:endParaRPr lang="en-US" sz="1200">
              <a:solidFill>
                <a:srgbClr val="E7DEC9">
                  <a:shade val="50000"/>
                  <a:satMod val="200000"/>
                </a:srgbClr>
              </a:solidFill>
              <a:latin typeface="Gill Sans MT"/>
            </a:endParaRPr>
          </a:p>
        </p:txBody>
      </p:sp>
    </p:spTree>
    <p:extLst>
      <p:ext uri="{BB962C8B-B14F-4D97-AF65-F5344CB8AC3E}">
        <p14:creationId xmlns:p14="http://schemas.microsoft.com/office/powerpoint/2010/main" val="576648398"/>
      </p:ext>
    </p:extLst>
  </p:cSld>
  <p:clrMapOvr>
    <a:masterClrMapping/>
  </p:clrMapOvr>
  <p:transition>
    <p:zo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42950" y="609600"/>
            <a:ext cx="84201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42950" y="1981200"/>
            <a:ext cx="41275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035550" y="1981200"/>
            <a:ext cx="41275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035550" y="4114800"/>
            <a:ext cx="41275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83217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3.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4.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theme" Target="../theme/theme5.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3ECCEC-9E69-4983-8362-4B3EF189A38F}" type="datetimeFigureOut">
              <a:rPr lang="en-US" smtClean="0"/>
              <a:t>5/22/2019</a:t>
            </a:fld>
            <a:endParaRPr lang="en-US"/>
          </a:p>
        </p:txBody>
      </p:sp>
      <p:sp>
        <p:nvSpPr>
          <p:cNvPr id="5" name="Footer Placeholder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FE2B60-E930-4652-A5CE-140481E2CBA3}" type="slidenum">
              <a:rPr lang="en-US" smtClean="0"/>
              <a:t>‹#›</a:t>
            </a:fld>
            <a:endParaRPr lang="en-US"/>
          </a:p>
        </p:txBody>
      </p:sp>
    </p:spTree>
    <p:extLst>
      <p:ext uri="{BB962C8B-B14F-4D97-AF65-F5344CB8AC3E}">
        <p14:creationId xmlns:p14="http://schemas.microsoft.com/office/powerpoint/2010/main" val="16553107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Rectangle 3"/>
          <p:cNvSpPr>
            <a:spLocks noGrp="1" noChangeArrowheads="1"/>
          </p:cNvSpPr>
          <p:nvPr>
            <p:ph type="body" idx="1"/>
          </p:nvPr>
        </p:nvSpPr>
        <p:spPr bwMode="auto">
          <a:xfrm>
            <a:off x="495300" y="1600202"/>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extLst>
      <p:ext uri="{BB962C8B-B14F-4D97-AF65-F5344CB8AC3E}">
        <p14:creationId xmlns:p14="http://schemas.microsoft.com/office/powerpoint/2010/main" val="2685417089"/>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Lst>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BB5659-A012-453E-B9BA-A174FAA6BFF7}" type="datetimeFigureOut">
              <a:rPr lang="en-US" smtClean="0">
                <a:solidFill>
                  <a:prstClr val="black">
                    <a:tint val="75000"/>
                  </a:prstClr>
                </a:solidFill>
              </a:rPr>
              <a:pPr/>
              <a:t>5/22/2019</a:t>
            </a:fld>
            <a:endParaRPr lang="en-US">
              <a:solidFill>
                <a:prstClr val="black">
                  <a:tint val="75000"/>
                </a:prstClr>
              </a:solidFill>
            </a:endParaRPr>
          </a:p>
        </p:txBody>
      </p:sp>
      <p:sp>
        <p:nvSpPr>
          <p:cNvPr id="5" name="Footer Placeholder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21E06F-4675-4D0F-A417-322372DCE5A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1073047"/>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906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useBgFill="1">
        <p:nvSpPr>
          <p:cNvPr id="8" name="Rounded Rectangle 7"/>
          <p:cNvSpPr/>
          <p:nvPr/>
        </p:nvSpPr>
        <p:spPr>
          <a:xfrm>
            <a:off x="69342" y="69755"/>
            <a:ext cx="9764486"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2" name="Title Placeholder 21"/>
          <p:cNvSpPr>
            <a:spLocks noGrp="1"/>
          </p:cNvSpPr>
          <p:nvPr>
            <p:ph type="title"/>
          </p:nvPr>
        </p:nvSpPr>
        <p:spPr>
          <a:xfrm>
            <a:off x="990600" y="274638"/>
            <a:ext cx="84201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90600" y="1447800"/>
            <a:ext cx="84201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686550" y="6191250"/>
            <a:ext cx="2682875" cy="476250"/>
          </a:xfrm>
          <a:prstGeom prst="rect">
            <a:avLst/>
          </a:prstGeom>
        </p:spPr>
        <p:txBody>
          <a:bodyPr anchor="ctr" anchorCtr="0"/>
          <a:lstStyle>
            <a:lvl1pPr algn="r" eaLnBrk="1" latinLnBrk="0" hangingPunct="1">
              <a:defRPr kumimoji="0" sz="1400">
                <a:solidFill>
                  <a:schemeClr val="tx2"/>
                </a:solidFill>
              </a:defRPr>
            </a:lvl1pPr>
          </a:lstStyle>
          <a:p>
            <a:fld id="{49071C5C-7C75-46BC-BAF6-6DB5F0B252CA}" type="datetimeFigureOut">
              <a:rPr lang="en-US" smtClean="0">
                <a:solidFill>
                  <a:srgbClr val="696464"/>
                </a:solidFill>
              </a:rPr>
              <a:pPr/>
              <a:t>5/22/2019</a:t>
            </a:fld>
            <a:endParaRPr lang="en-US">
              <a:solidFill>
                <a:srgbClr val="696464"/>
              </a:solidFill>
            </a:endParaRPr>
          </a:p>
        </p:txBody>
      </p:sp>
      <p:sp>
        <p:nvSpPr>
          <p:cNvPr id="3" name="Footer Placeholder 2"/>
          <p:cNvSpPr>
            <a:spLocks noGrp="1"/>
          </p:cNvSpPr>
          <p:nvPr>
            <p:ph type="ftr" sz="quarter" idx="3"/>
          </p:nvPr>
        </p:nvSpPr>
        <p:spPr>
          <a:xfrm>
            <a:off x="990600" y="6172200"/>
            <a:ext cx="4292600" cy="457200"/>
          </a:xfrm>
          <a:prstGeom prst="rect">
            <a:avLst/>
          </a:prstGeom>
        </p:spPr>
        <p:txBody>
          <a:bodyPr anchor="ctr" anchorCtr="0"/>
          <a:lstStyle>
            <a:lvl1pPr eaLnBrk="1" latinLnBrk="0" hangingPunct="1">
              <a:defRPr kumimoji="0" sz="1400">
                <a:solidFill>
                  <a:schemeClr val="tx2"/>
                </a:solidFill>
              </a:defRPr>
            </a:lvl1pPr>
          </a:lstStyle>
          <a:p>
            <a:endParaRPr lang="en-US">
              <a:solidFill>
                <a:srgbClr val="696464"/>
              </a:solidFill>
            </a:endParaRPr>
          </a:p>
        </p:txBody>
      </p:sp>
      <p:sp>
        <p:nvSpPr>
          <p:cNvPr id="23" name="Slide Number Placeholder 22"/>
          <p:cNvSpPr>
            <a:spLocks noGrp="1"/>
          </p:cNvSpPr>
          <p:nvPr>
            <p:ph type="sldNum" sz="quarter" idx="4"/>
          </p:nvPr>
        </p:nvSpPr>
        <p:spPr>
          <a:xfrm>
            <a:off x="158496" y="6210300"/>
            <a:ext cx="4953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D4F77966-6674-478D-94E0-9781688370B2}" type="slidenum">
              <a:rPr lang="en-US" smtClean="0"/>
              <a:pPr/>
              <a:t>‹#›</a:t>
            </a:fld>
            <a:endParaRPr lang="en-US"/>
          </a:p>
        </p:txBody>
      </p:sp>
    </p:spTree>
    <p:extLst>
      <p:ext uri="{BB962C8B-B14F-4D97-AF65-F5344CB8AC3E}">
        <p14:creationId xmlns:p14="http://schemas.microsoft.com/office/powerpoint/2010/main" val="283858374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906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useBgFill="1">
        <p:nvSpPr>
          <p:cNvPr id="8" name="Rounded Rectangle 7"/>
          <p:cNvSpPr/>
          <p:nvPr/>
        </p:nvSpPr>
        <p:spPr>
          <a:xfrm>
            <a:off x="69342" y="69755"/>
            <a:ext cx="9764486"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2" name="Title Placeholder 21"/>
          <p:cNvSpPr>
            <a:spLocks noGrp="1"/>
          </p:cNvSpPr>
          <p:nvPr>
            <p:ph type="title"/>
          </p:nvPr>
        </p:nvSpPr>
        <p:spPr>
          <a:xfrm>
            <a:off x="990600" y="274638"/>
            <a:ext cx="84201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90600" y="1447800"/>
            <a:ext cx="84201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686550" y="6191250"/>
            <a:ext cx="2682875" cy="476250"/>
          </a:xfrm>
          <a:prstGeom prst="rect">
            <a:avLst/>
          </a:prstGeom>
        </p:spPr>
        <p:txBody>
          <a:bodyPr anchor="ctr" anchorCtr="0"/>
          <a:lstStyle>
            <a:lvl1pPr algn="r" eaLnBrk="1" latinLnBrk="0" hangingPunct="1">
              <a:defRPr kumimoji="0" sz="1400">
                <a:solidFill>
                  <a:schemeClr val="tx2"/>
                </a:solidFill>
              </a:defRPr>
            </a:lvl1pPr>
          </a:lstStyle>
          <a:p>
            <a:pPr>
              <a:defRPr/>
            </a:pPr>
            <a:fld id="{FF29999C-F36C-433E-9183-2AB93A44CDC2}" type="datetimeFigureOut">
              <a:rPr lang="en-US" smtClean="0">
                <a:solidFill>
                  <a:srgbClr val="696464"/>
                </a:solidFill>
                <a:latin typeface="Gill Sans MT"/>
              </a:rPr>
              <a:pPr>
                <a:defRPr/>
              </a:pPr>
              <a:t>5/22/2019</a:t>
            </a:fld>
            <a:endParaRPr lang="en-US">
              <a:solidFill>
                <a:srgbClr val="696464"/>
              </a:solidFill>
              <a:latin typeface="Gill Sans MT"/>
            </a:endParaRPr>
          </a:p>
        </p:txBody>
      </p:sp>
      <p:sp>
        <p:nvSpPr>
          <p:cNvPr id="3" name="Footer Placeholder 2"/>
          <p:cNvSpPr>
            <a:spLocks noGrp="1"/>
          </p:cNvSpPr>
          <p:nvPr>
            <p:ph type="ftr" sz="quarter" idx="3"/>
          </p:nvPr>
        </p:nvSpPr>
        <p:spPr>
          <a:xfrm>
            <a:off x="990600" y="6172200"/>
            <a:ext cx="4292600" cy="457200"/>
          </a:xfrm>
          <a:prstGeom prst="rect">
            <a:avLst/>
          </a:prstGeom>
        </p:spPr>
        <p:txBody>
          <a:bodyPr anchor="ctr" anchorCtr="0"/>
          <a:lstStyle>
            <a:lvl1pPr eaLnBrk="1" latinLnBrk="0" hangingPunct="1">
              <a:defRPr kumimoji="0" sz="1400">
                <a:solidFill>
                  <a:schemeClr val="tx2"/>
                </a:solidFill>
              </a:defRPr>
            </a:lvl1pPr>
          </a:lstStyle>
          <a:p>
            <a:pPr>
              <a:defRPr/>
            </a:pPr>
            <a:endParaRPr lang="en-US">
              <a:solidFill>
                <a:srgbClr val="696464"/>
              </a:solidFill>
              <a:latin typeface="Gill Sans MT"/>
            </a:endParaRPr>
          </a:p>
        </p:txBody>
      </p:sp>
      <p:sp>
        <p:nvSpPr>
          <p:cNvPr id="23" name="Slide Number Placeholder 22"/>
          <p:cNvSpPr>
            <a:spLocks noGrp="1"/>
          </p:cNvSpPr>
          <p:nvPr>
            <p:ph type="sldNum" sz="quarter" idx="4"/>
          </p:nvPr>
        </p:nvSpPr>
        <p:spPr>
          <a:xfrm>
            <a:off x="158496" y="6210300"/>
            <a:ext cx="4953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defRPr/>
            </a:pPr>
            <a:fld id="{0BEEBD9F-F56F-4D11-9350-2DB658127669}" type="slidenum">
              <a:rPr lang="en-US" smtClean="0">
                <a:latin typeface="Gill Sans MT"/>
              </a:rPr>
              <a:pPr>
                <a:defRPr/>
              </a:pPr>
              <a:t>‹#›</a:t>
            </a:fld>
            <a:endParaRPr lang="en-US">
              <a:latin typeface="Gill Sans MT"/>
            </a:endParaRPr>
          </a:p>
        </p:txBody>
      </p:sp>
    </p:spTree>
    <p:extLst>
      <p:ext uri="{BB962C8B-B14F-4D97-AF65-F5344CB8AC3E}">
        <p14:creationId xmlns:p14="http://schemas.microsoft.com/office/powerpoint/2010/main" val="3649410629"/>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notesSlide" Target="../notesSlides/notesSlide7.xml"/><Relationship Id="rId7"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1.jpeg"/><Relationship Id="rId4" Type="http://schemas.openxmlformats.org/officeDocument/2006/relationships/image" Target="../media/image20.gif"/></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4.xml"/><Relationship Id="rId5" Type="http://schemas.openxmlformats.org/officeDocument/2006/relationships/image" Target="../media/image27.jpe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Subtitle 2"/>
          <p:cNvSpPr>
            <a:spLocks noGrp="1"/>
          </p:cNvSpPr>
          <p:nvPr>
            <p:ph type="subTitle" idx="1"/>
          </p:nvPr>
        </p:nvSpPr>
        <p:spPr>
          <a:xfrm>
            <a:off x="2105025" y="2286000"/>
            <a:ext cx="6315075" cy="4191000"/>
          </a:xfrm>
        </p:spPr>
        <p:txBody>
          <a:bodyPr>
            <a:normAutofit fontScale="92500" lnSpcReduction="20000"/>
          </a:bodyPr>
          <a:lstStyle/>
          <a:p>
            <a:pPr marL="26988"/>
            <a:r>
              <a:rPr lang="en-US" sz="5400" b="1" dirty="0">
                <a:solidFill>
                  <a:schemeClr val="bg1"/>
                </a:solidFill>
                <a:latin typeface="Times New Roman" pitchFamily="18" charset="0"/>
                <a:cs typeface="Times New Roman" pitchFamily="18" charset="0"/>
              </a:rPr>
              <a:t>NỨT </a:t>
            </a:r>
            <a:r>
              <a:rPr lang="en-US" sz="5400" b="1" dirty="0" smtClean="0">
                <a:solidFill>
                  <a:schemeClr val="bg1"/>
                </a:solidFill>
                <a:latin typeface="Times New Roman" pitchFamily="18" charset="0"/>
                <a:cs typeface="Times New Roman" pitchFamily="18" charset="0"/>
              </a:rPr>
              <a:t>BÊ TÔNG &amp; </a:t>
            </a:r>
            <a:endParaRPr lang="en-US" sz="5400" b="1" dirty="0">
              <a:solidFill>
                <a:schemeClr val="bg1"/>
              </a:solidFill>
              <a:latin typeface="Times New Roman" pitchFamily="18" charset="0"/>
              <a:cs typeface="Times New Roman" pitchFamily="18" charset="0"/>
            </a:endParaRPr>
          </a:p>
          <a:p>
            <a:pPr marL="26988"/>
            <a:r>
              <a:rPr lang="en-US" sz="5400" b="1" dirty="0">
                <a:solidFill>
                  <a:srgbClr val="FF0000"/>
                </a:solidFill>
                <a:latin typeface="Times New Roman" pitchFamily="18" charset="0"/>
                <a:cs typeface="Times New Roman" pitchFamily="18" charset="0"/>
              </a:rPr>
              <a:t>BÊ TÔNG CỐT THÉP</a:t>
            </a:r>
          </a:p>
          <a:p>
            <a:pPr marL="26988"/>
            <a:endParaRPr lang="en-US" sz="4800" b="1" dirty="0">
              <a:solidFill>
                <a:srgbClr val="FF0000"/>
              </a:solidFill>
              <a:latin typeface="Times New Roman" pitchFamily="18" charset="0"/>
              <a:cs typeface="Times New Roman" pitchFamily="18" charset="0"/>
            </a:endParaRPr>
          </a:p>
          <a:p>
            <a:pPr marL="26988"/>
            <a:endParaRPr lang="en-US" sz="2800" b="1" dirty="0">
              <a:solidFill>
                <a:srgbClr val="FF0000"/>
              </a:solidFill>
              <a:latin typeface="Times New Roman" pitchFamily="18" charset="0"/>
              <a:cs typeface="Times New Roman" pitchFamily="18" charset="0"/>
            </a:endParaRPr>
          </a:p>
          <a:p>
            <a:pPr marL="26988"/>
            <a:endParaRPr lang="en-US" sz="2800" b="1" dirty="0">
              <a:solidFill>
                <a:srgbClr val="002060"/>
              </a:solidFill>
              <a:latin typeface="Times New Roman" pitchFamily="18" charset="0"/>
              <a:cs typeface="Times New Roman" pitchFamily="18" charset="0"/>
            </a:endParaRPr>
          </a:p>
          <a:p>
            <a:pPr marL="26988"/>
            <a:r>
              <a:rPr lang="en-US" sz="2800" b="1" dirty="0" smtClean="0">
                <a:solidFill>
                  <a:srgbClr val="002060"/>
                </a:solidFill>
                <a:latin typeface="Times New Roman" pitchFamily="18" charset="0"/>
                <a:cs typeface="Times New Roman" pitchFamily="18" charset="0"/>
              </a:rPr>
              <a:t>Qui </a:t>
            </a:r>
            <a:r>
              <a:rPr lang="en-US" sz="2800" b="1" dirty="0" err="1" smtClean="0">
                <a:solidFill>
                  <a:srgbClr val="002060"/>
                </a:solidFill>
                <a:latin typeface="Times New Roman" pitchFamily="18" charset="0"/>
                <a:cs typeface="Times New Roman" pitchFamily="18" charset="0"/>
              </a:rPr>
              <a:t>Nhơn</a:t>
            </a:r>
            <a:r>
              <a:rPr lang="en-US" sz="2800" b="1" dirty="0" smtClean="0">
                <a:solidFill>
                  <a:srgbClr val="002060"/>
                </a:solidFill>
                <a:latin typeface="Times New Roman" pitchFamily="18" charset="0"/>
                <a:cs typeface="Times New Roman" pitchFamily="18" charset="0"/>
              </a:rPr>
              <a:t>  5-2019</a:t>
            </a:r>
            <a:endParaRPr lang="en-US" sz="2800" dirty="0">
              <a:solidFill>
                <a:srgbClr val="002060"/>
              </a:solidFill>
              <a:latin typeface="Times New Roman" pitchFamily="18" charset="0"/>
              <a:cs typeface="Times New Roman" pitchFamily="18" charset="0"/>
            </a:endParaRPr>
          </a:p>
        </p:txBody>
      </p:sp>
      <p:sp>
        <p:nvSpPr>
          <p:cNvPr id="2" name="Title 1"/>
          <p:cNvSpPr>
            <a:spLocks noGrp="1"/>
          </p:cNvSpPr>
          <p:nvPr>
            <p:ph type="ctrTitle"/>
          </p:nvPr>
        </p:nvSpPr>
        <p:spPr>
          <a:xfrm>
            <a:off x="1795463" y="0"/>
            <a:ext cx="6315075" cy="1295400"/>
          </a:xfrm>
        </p:spPr>
        <p:txBody>
          <a:bodyPr/>
          <a:lstStyle/>
          <a:p>
            <a:pPr>
              <a:defRPr/>
            </a:pPr>
            <a:r>
              <a:rPr lang="en-US" sz="3200" b="1" dirty="0">
                <a:solidFill>
                  <a:schemeClr val="tx2">
                    <a:satMod val="130000"/>
                  </a:schemeClr>
                </a:solidFill>
                <a:latin typeface="Times New Roman" pitchFamily="18" charset="0"/>
                <a:cs typeface="Times New Roman" pitchFamily="18" charset="0"/>
              </a:rPr>
              <a:t>   PGS. TS. </a:t>
            </a:r>
            <a:r>
              <a:rPr lang="en-US" sz="3200" b="1" dirty="0" err="1">
                <a:solidFill>
                  <a:schemeClr val="tx2">
                    <a:satMod val="130000"/>
                  </a:schemeClr>
                </a:solidFill>
                <a:latin typeface="Times New Roman" pitchFamily="18" charset="0"/>
                <a:cs typeface="Times New Roman" pitchFamily="18" charset="0"/>
              </a:rPr>
              <a:t>Trần</a:t>
            </a:r>
            <a:r>
              <a:rPr lang="en-US" sz="3200" b="1" dirty="0">
                <a:solidFill>
                  <a:schemeClr val="tx2">
                    <a:satMod val="130000"/>
                  </a:schemeClr>
                </a:solidFill>
                <a:latin typeface="Times New Roman" pitchFamily="18" charset="0"/>
                <a:cs typeface="Times New Roman" pitchFamily="18" charset="0"/>
              </a:rPr>
              <a:t> </a:t>
            </a:r>
            <a:r>
              <a:rPr lang="en-US" sz="3200" b="1" dirty="0" err="1">
                <a:solidFill>
                  <a:schemeClr val="tx2">
                    <a:satMod val="130000"/>
                  </a:schemeClr>
                </a:solidFill>
                <a:latin typeface="Times New Roman" pitchFamily="18" charset="0"/>
                <a:cs typeface="Times New Roman" pitchFamily="18" charset="0"/>
              </a:rPr>
              <a:t>Chủng</a:t>
            </a:r>
            <a:endParaRPr lang="en-US" sz="3200" b="1" dirty="0">
              <a:solidFill>
                <a:schemeClr val="tx2">
                  <a:satMod val="13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2669638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bwMode="auto">
          <a:xfrm>
            <a:off x="2404269" y="0"/>
            <a:ext cx="6093222" cy="990600"/>
          </a:xfrm>
        </p:spPr>
        <p:txBody>
          <a:bodyPr vert="horz" wrap="square" lIns="91440" tIns="45720" rIns="91440" bIns="45720" numCol="1" rtlCol="0" anchor="ctr" anchorCtr="0" compatLnSpc="1">
            <a:prstTxWarp prst="textNoShape">
              <a:avLst/>
            </a:prstTxWarp>
            <a:normAutofit/>
          </a:bodyPr>
          <a:lstStyle/>
          <a:p>
            <a:pPr eaLnBrk="1" hangingPunct="1"/>
            <a:r>
              <a:rPr lang="en-US" sz="4000" b="1">
                <a:solidFill>
                  <a:srgbClr val="C00000"/>
                </a:solidFill>
                <a:latin typeface="Times New Roman" pitchFamily="18" charset="0"/>
                <a:cs typeface="Times New Roman" pitchFamily="18" charset="0"/>
              </a:rPr>
              <a:t>NỘI DUNG</a:t>
            </a:r>
          </a:p>
        </p:txBody>
      </p:sp>
      <p:sp>
        <p:nvSpPr>
          <p:cNvPr id="12291" name="Content Placeholder 2"/>
          <p:cNvSpPr>
            <a:spLocks noGrp="1"/>
          </p:cNvSpPr>
          <p:nvPr>
            <p:ph sz="quarter" idx="1"/>
          </p:nvPr>
        </p:nvSpPr>
        <p:spPr>
          <a:xfrm>
            <a:off x="1329773" y="1106558"/>
            <a:ext cx="7167718" cy="5751443"/>
          </a:xfrm>
        </p:spPr>
        <p:txBody>
          <a:bodyPr>
            <a:normAutofit fontScale="92500"/>
          </a:bodyPr>
          <a:lstStyle/>
          <a:p>
            <a:pPr marL="595313" indent="-514350">
              <a:buAutoNum type="arabicPeriod"/>
            </a:pPr>
            <a:r>
              <a:rPr lang="en-US" sz="3200" b="1" dirty="0" err="1" smtClean="0">
                <a:solidFill>
                  <a:srgbClr val="FF0000"/>
                </a:solidFill>
                <a:latin typeface="Times New Roman" pitchFamily="18" charset="0"/>
                <a:cs typeface="Times New Roman" pitchFamily="18" charset="0"/>
              </a:rPr>
              <a:t>Mở</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đầu</a:t>
            </a:r>
            <a:endParaRPr lang="en-US" sz="3200" b="1" dirty="0" smtClean="0">
              <a:solidFill>
                <a:srgbClr val="FF0000"/>
              </a:solidFill>
              <a:latin typeface="Times New Roman" pitchFamily="18" charset="0"/>
              <a:cs typeface="Times New Roman" pitchFamily="18" charset="0"/>
            </a:endParaRPr>
          </a:p>
          <a:p>
            <a:pPr marL="595313" indent="-514350">
              <a:buAutoNum type="arabicPeriod"/>
            </a:pPr>
            <a:r>
              <a:rPr lang="en-US" sz="3200" b="1" dirty="0" err="1" smtClean="0">
                <a:solidFill>
                  <a:srgbClr val="FF0000"/>
                </a:solidFill>
                <a:latin typeface="Times New Roman" pitchFamily="18" charset="0"/>
                <a:cs typeface="Times New Roman" pitchFamily="18" charset="0"/>
              </a:rPr>
              <a:t>Nứt</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bê</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tông</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và</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bê</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tông</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cốt</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thép</a:t>
            </a:r>
            <a:endParaRPr lang="en-US" sz="3200" dirty="0">
              <a:solidFill>
                <a:srgbClr val="FF0000"/>
              </a:solidFill>
              <a:latin typeface="Times New Roman" pitchFamily="18" charset="0"/>
              <a:cs typeface="Times New Roman" pitchFamily="18" charset="0"/>
            </a:endParaRPr>
          </a:p>
          <a:p>
            <a:pPr marL="595313" indent="-514350" algn="just">
              <a:lnSpc>
                <a:spcPct val="105000"/>
              </a:lnSpc>
              <a:buNone/>
            </a:pPr>
            <a:r>
              <a:rPr lang="en-US" b="1" dirty="0">
                <a:latin typeface="Times New Roman" pitchFamily="18" charset="0"/>
                <a:cs typeface="Times New Roman" pitchFamily="18" charset="0"/>
              </a:rPr>
              <a:t> </a:t>
            </a:r>
            <a:r>
              <a:rPr lang="en-US" b="1" dirty="0" smtClean="0">
                <a:latin typeface="Times New Roman" pitchFamily="18" charset="0"/>
                <a:cs typeface="Times New Roman" pitchFamily="18" charset="0"/>
              </a:rPr>
              <a:t> </a:t>
            </a:r>
            <a:r>
              <a:rPr lang="en-US" b="1" i="1" dirty="0">
                <a:latin typeface="Times New Roman" pitchFamily="18" charset="0"/>
                <a:cs typeface="Times New Roman" pitchFamily="18" charset="0"/>
              </a:rPr>
              <a:t> </a:t>
            </a:r>
            <a:r>
              <a:rPr lang="en-US" b="1" i="1" dirty="0">
                <a:solidFill>
                  <a:srgbClr val="00B0F0"/>
                </a:solidFill>
                <a:latin typeface="Times New Roman" pitchFamily="18" charset="0"/>
                <a:cs typeface="Times New Roman" pitchFamily="18" charset="0"/>
              </a:rPr>
              <a:t>2.1. </a:t>
            </a:r>
            <a:r>
              <a:rPr lang="en-US" b="1" i="1" dirty="0" err="1">
                <a:solidFill>
                  <a:srgbClr val="00B0F0"/>
                </a:solidFill>
                <a:latin typeface="Times New Roman" pitchFamily="18" charset="0"/>
                <a:cs typeface="Times New Roman" pitchFamily="18" charset="0"/>
              </a:rPr>
              <a:t>Phương</a:t>
            </a:r>
            <a:r>
              <a:rPr lang="en-US" b="1" i="1" dirty="0">
                <a:solidFill>
                  <a:srgbClr val="00B0F0"/>
                </a:solidFill>
                <a:latin typeface="Times New Roman" pitchFamily="18" charset="0"/>
                <a:cs typeface="Times New Roman" pitchFamily="18" charset="0"/>
              </a:rPr>
              <a:t> </a:t>
            </a:r>
            <a:r>
              <a:rPr lang="en-US" b="1" i="1" dirty="0" err="1">
                <a:solidFill>
                  <a:srgbClr val="00B0F0"/>
                </a:solidFill>
                <a:latin typeface="Times New Roman" pitchFamily="18" charset="0"/>
                <a:cs typeface="Times New Roman" pitchFamily="18" charset="0"/>
              </a:rPr>
              <a:t>pháp</a:t>
            </a:r>
            <a:r>
              <a:rPr lang="en-US" b="1" i="1" dirty="0">
                <a:solidFill>
                  <a:srgbClr val="00B0F0"/>
                </a:solidFill>
                <a:latin typeface="Times New Roman" pitchFamily="18" charset="0"/>
                <a:cs typeface="Times New Roman" pitchFamily="18" charset="0"/>
              </a:rPr>
              <a:t> </a:t>
            </a:r>
            <a:r>
              <a:rPr lang="en-US" b="1" i="1" dirty="0" err="1">
                <a:solidFill>
                  <a:srgbClr val="00B0F0"/>
                </a:solidFill>
                <a:latin typeface="Times New Roman" pitchFamily="18" charset="0"/>
                <a:cs typeface="Times New Roman" pitchFamily="18" charset="0"/>
              </a:rPr>
              <a:t>tiếp</a:t>
            </a:r>
            <a:r>
              <a:rPr lang="en-US" b="1" i="1" dirty="0">
                <a:solidFill>
                  <a:srgbClr val="00B0F0"/>
                </a:solidFill>
                <a:latin typeface="Times New Roman" pitchFamily="18" charset="0"/>
                <a:cs typeface="Times New Roman" pitchFamily="18" charset="0"/>
              </a:rPr>
              <a:t> </a:t>
            </a:r>
            <a:r>
              <a:rPr lang="en-US" b="1" i="1" dirty="0" err="1">
                <a:solidFill>
                  <a:srgbClr val="00B0F0"/>
                </a:solidFill>
                <a:latin typeface="Times New Roman" pitchFamily="18" charset="0"/>
                <a:cs typeface="Times New Roman" pitchFamily="18" charset="0"/>
              </a:rPr>
              <a:t>cận</a:t>
            </a:r>
            <a:endParaRPr lang="en-US" b="1" i="1" dirty="0">
              <a:solidFill>
                <a:srgbClr val="00B0F0"/>
              </a:solidFill>
              <a:latin typeface="Times New Roman" pitchFamily="18" charset="0"/>
              <a:cs typeface="Times New Roman" pitchFamily="18" charset="0"/>
            </a:endParaRPr>
          </a:p>
          <a:p>
            <a:pPr marL="595313" indent="-514350" algn="just">
              <a:lnSpc>
                <a:spcPct val="105000"/>
              </a:lnSpc>
              <a:buNone/>
            </a:pPr>
            <a:r>
              <a:rPr lang="en-US" b="1" i="1" dirty="0">
                <a:solidFill>
                  <a:srgbClr val="00B0F0"/>
                </a:solidFill>
                <a:latin typeface="Times New Roman" pitchFamily="18" charset="0"/>
                <a:cs typeface="Times New Roman" pitchFamily="18" charset="0"/>
              </a:rPr>
              <a:t>   2.2. </a:t>
            </a:r>
            <a:r>
              <a:rPr lang="en-US" b="1" i="1" dirty="0" err="1">
                <a:solidFill>
                  <a:srgbClr val="00B0F0"/>
                </a:solidFill>
                <a:latin typeface="Times New Roman" pitchFamily="18" charset="0"/>
                <a:cs typeface="Times New Roman" pitchFamily="18" charset="0"/>
              </a:rPr>
              <a:t>Phương</a:t>
            </a:r>
            <a:r>
              <a:rPr lang="en-US" b="1" i="1" dirty="0">
                <a:solidFill>
                  <a:srgbClr val="00B0F0"/>
                </a:solidFill>
                <a:latin typeface="Times New Roman" pitchFamily="18" charset="0"/>
                <a:cs typeface="Times New Roman" pitchFamily="18" charset="0"/>
              </a:rPr>
              <a:t> </a:t>
            </a:r>
            <a:r>
              <a:rPr lang="en-US" b="1" i="1" dirty="0" err="1">
                <a:solidFill>
                  <a:srgbClr val="00B0F0"/>
                </a:solidFill>
                <a:latin typeface="Times New Roman" pitchFamily="18" charset="0"/>
                <a:cs typeface="Times New Roman" pitchFamily="18" charset="0"/>
              </a:rPr>
              <a:t>pháp</a:t>
            </a:r>
            <a:r>
              <a:rPr lang="en-US" b="1" i="1" dirty="0">
                <a:solidFill>
                  <a:srgbClr val="00B0F0"/>
                </a:solidFill>
                <a:latin typeface="Times New Roman" pitchFamily="18" charset="0"/>
                <a:cs typeface="Times New Roman" pitchFamily="18" charset="0"/>
              </a:rPr>
              <a:t> </a:t>
            </a:r>
            <a:r>
              <a:rPr lang="en-US" b="1" i="1" dirty="0" err="1">
                <a:solidFill>
                  <a:srgbClr val="00B0F0"/>
                </a:solidFill>
                <a:latin typeface="Times New Roman" pitchFamily="18" charset="0"/>
                <a:cs typeface="Times New Roman" pitchFamily="18" charset="0"/>
              </a:rPr>
              <a:t>nhận</a:t>
            </a:r>
            <a:r>
              <a:rPr lang="en-US" b="1" i="1" dirty="0">
                <a:solidFill>
                  <a:srgbClr val="00B0F0"/>
                </a:solidFill>
                <a:latin typeface="Times New Roman" pitchFamily="18" charset="0"/>
                <a:cs typeface="Times New Roman" pitchFamily="18" charset="0"/>
              </a:rPr>
              <a:t> </a:t>
            </a:r>
            <a:r>
              <a:rPr lang="en-US" b="1" i="1" dirty="0" err="1">
                <a:solidFill>
                  <a:srgbClr val="00B0F0"/>
                </a:solidFill>
                <a:latin typeface="Times New Roman" pitchFamily="18" charset="0"/>
                <a:cs typeface="Times New Roman" pitchFamily="18" charset="0"/>
              </a:rPr>
              <a:t>dạng</a:t>
            </a:r>
            <a:endParaRPr lang="en-US" dirty="0">
              <a:solidFill>
                <a:srgbClr val="00B0F0"/>
              </a:solidFill>
              <a:latin typeface="Times New Roman" pitchFamily="18" charset="0"/>
              <a:ea typeface="Calibri" pitchFamily="34" charset="0"/>
              <a:cs typeface="Times New Roman" pitchFamily="18" charset="0"/>
            </a:endParaRPr>
          </a:p>
          <a:p>
            <a:pPr marL="595313" indent="-514350" algn="just">
              <a:lnSpc>
                <a:spcPct val="105000"/>
              </a:lnSpc>
              <a:buNone/>
            </a:pPr>
            <a:r>
              <a:rPr lang="en-US" b="1" dirty="0">
                <a:solidFill>
                  <a:srgbClr val="00B0F0"/>
                </a:solidFill>
                <a:latin typeface="Times New Roman" pitchFamily="18" charset="0"/>
                <a:cs typeface="Times New Roman" pitchFamily="18" charset="0"/>
              </a:rPr>
              <a:t> </a:t>
            </a:r>
            <a:r>
              <a:rPr lang="en-US" b="1" dirty="0" smtClean="0">
                <a:solidFill>
                  <a:srgbClr val="00B0F0"/>
                </a:solidFill>
                <a:latin typeface="Times New Roman" pitchFamily="18" charset="0"/>
                <a:cs typeface="Times New Roman" pitchFamily="18" charset="0"/>
              </a:rPr>
              <a:t>  </a:t>
            </a:r>
            <a:r>
              <a:rPr lang="en-US" b="1" i="1" dirty="0" smtClean="0">
                <a:solidFill>
                  <a:srgbClr val="00B0F0"/>
                </a:solidFill>
                <a:latin typeface="Times New Roman" pitchFamily="18" charset="0"/>
                <a:cs typeface="Times New Roman" pitchFamily="18" charset="0"/>
              </a:rPr>
              <a:t>2.3. </a:t>
            </a:r>
            <a:r>
              <a:rPr lang="en-US" b="1" i="1" dirty="0" err="1" smtClean="0">
                <a:solidFill>
                  <a:srgbClr val="00B0F0"/>
                </a:solidFill>
                <a:latin typeface="Times New Roman" pitchFamily="18" charset="0"/>
                <a:cs typeface="Times New Roman" pitchFamily="18" charset="0"/>
              </a:rPr>
              <a:t>Những</a:t>
            </a:r>
            <a:r>
              <a:rPr lang="en-US" b="1" i="1" dirty="0" smtClean="0">
                <a:solidFill>
                  <a:srgbClr val="00B0F0"/>
                </a:solidFill>
                <a:latin typeface="Times New Roman" pitchFamily="18" charset="0"/>
                <a:cs typeface="Times New Roman" pitchFamily="18" charset="0"/>
              </a:rPr>
              <a:t> </a:t>
            </a:r>
            <a:r>
              <a:rPr lang="en-US" b="1" i="1" dirty="0" err="1" smtClean="0">
                <a:solidFill>
                  <a:srgbClr val="00B0F0"/>
                </a:solidFill>
                <a:latin typeface="Times New Roman" pitchFamily="18" charset="0"/>
                <a:cs typeface="Times New Roman" pitchFamily="18" charset="0"/>
              </a:rPr>
              <a:t>nguyên</a:t>
            </a:r>
            <a:r>
              <a:rPr lang="en-US" b="1" i="1" dirty="0" smtClean="0">
                <a:solidFill>
                  <a:srgbClr val="00B0F0"/>
                </a:solidFill>
                <a:latin typeface="Times New Roman" pitchFamily="18" charset="0"/>
                <a:cs typeface="Times New Roman" pitchFamily="18" charset="0"/>
              </a:rPr>
              <a:t> </a:t>
            </a:r>
            <a:r>
              <a:rPr lang="en-US" b="1" i="1" dirty="0" err="1" smtClean="0">
                <a:solidFill>
                  <a:srgbClr val="00B0F0"/>
                </a:solidFill>
                <a:latin typeface="Times New Roman" pitchFamily="18" charset="0"/>
                <a:cs typeface="Times New Roman" pitchFamily="18" charset="0"/>
              </a:rPr>
              <a:t>nhân</a:t>
            </a:r>
            <a:r>
              <a:rPr lang="en-US" b="1" i="1" dirty="0" smtClean="0">
                <a:solidFill>
                  <a:srgbClr val="00B0F0"/>
                </a:solidFill>
                <a:latin typeface="Times New Roman" pitchFamily="18" charset="0"/>
                <a:cs typeface="Times New Roman" pitchFamily="18" charset="0"/>
              </a:rPr>
              <a:t> </a:t>
            </a:r>
            <a:r>
              <a:rPr lang="en-US" b="1" i="1" dirty="0" err="1" smtClean="0">
                <a:solidFill>
                  <a:srgbClr val="00B0F0"/>
                </a:solidFill>
                <a:latin typeface="Times New Roman" pitchFamily="18" charset="0"/>
                <a:cs typeface="Times New Roman" pitchFamily="18" charset="0"/>
              </a:rPr>
              <a:t>gây</a:t>
            </a:r>
            <a:r>
              <a:rPr lang="en-US" b="1" i="1" dirty="0" smtClean="0">
                <a:solidFill>
                  <a:srgbClr val="00B0F0"/>
                </a:solidFill>
                <a:latin typeface="Times New Roman" pitchFamily="18" charset="0"/>
                <a:cs typeface="Times New Roman" pitchFamily="18" charset="0"/>
              </a:rPr>
              <a:t> </a:t>
            </a:r>
            <a:r>
              <a:rPr lang="en-US" b="1" i="1" dirty="0" err="1" smtClean="0">
                <a:solidFill>
                  <a:srgbClr val="00B0F0"/>
                </a:solidFill>
                <a:latin typeface="Times New Roman" pitchFamily="18" charset="0"/>
                <a:cs typeface="Times New Roman" pitchFamily="18" charset="0"/>
              </a:rPr>
              <a:t>nứt</a:t>
            </a:r>
            <a:r>
              <a:rPr lang="en-US" b="1" i="1" dirty="0" smtClean="0">
                <a:solidFill>
                  <a:srgbClr val="00B0F0"/>
                </a:solidFill>
                <a:latin typeface="Times New Roman" pitchFamily="18" charset="0"/>
                <a:cs typeface="Times New Roman" pitchFamily="18" charset="0"/>
              </a:rPr>
              <a:t> </a:t>
            </a:r>
            <a:r>
              <a:rPr lang="en-US" b="1" i="1" dirty="0" err="1" smtClean="0">
                <a:solidFill>
                  <a:srgbClr val="00B0F0"/>
                </a:solidFill>
                <a:latin typeface="Times New Roman" pitchFamily="18" charset="0"/>
                <a:cs typeface="Times New Roman" pitchFamily="18" charset="0"/>
              </a:rPr>
              <a:t>thường</a:t>
            </a:r>
            <a:r>
              <a:rPr lang="en-US" b="1" i="1" dirty="0" smtClean="0">
                <a:solidFill>
                  <a:srgbClr val="00B0F0"/>
                </a:solidFill>
                <a:latin typeface="Times New Roman" pitchFamily="18" charset="0"/>
                <a:cs typeface="Times New Roman" pitchFamily="18" charset="0"/>
              </a:rPr>
              <a:t> </a:t>
            </a:r>
            <a:r>
              <a:rPr lang="en-US" b="1" i="1" dirty="0" err="1" smtClean="0">
                <a:solidFill>
                  <a:srgbClr val="00B0F0"/>
                </a:solidFill>
                <a:latin typeface="Times New Roman" pitchFamily="18" charset="0"/>
                <a:cs typeface="Times New Roman" pitchFamily="18" charset="0"/>
              </a:rPr>
              <a:t>gặp</a:t>
            </a:r>
            <a:endParaRPr lang="en-US" b="1" i="1" dirty="0">
              <a:solidFill>
                <a:srgbClr val="00B0F0"/>
              </a:solidFill>
              <a:latin typeface="Times New Roman" pitchFamily="18" charset="0"/>
              <a:cs typeface="Times New Roman" pitchFamily="18" charset="0"/>
            </a:endParaRPr>
          </a:p>
          <a:p>
            <a:pPr marL="595313" indent="-514350" algn="just">
              <a:lnSpc>
                <a:spcPct val="105000"/>
              </a:lnSpc>
              <a:spcBef>
                <a:spcPts val="475"/>
              </a:spcBef>
              <a:spcAft>
                <a:spcPts val="1000"/>
              </a:spcAft>
              <a:buNone/>
            </a:pPr>
            <a:r>
              <a:rPr lang="en-US" dirty="0" smtClean="0">
                <a:solidFill>
                  <a:srgbClr val="00B0F0"/>
                </a:solidFill>
                <a:latin typeface="Times New Roman" pitchFamily="18" charset="0"/>
                <a:ea typeface="Calibri" pitchFamily="34" charset="0"/>
                <a:cs typeface="Times New Roman" pitchFamily="18" charset="0"/>
              </a:rPr>
              <a:t>   </a:t>
            </a:r>
            <a:r>
              <a:rPr lang="en-US" b="1" i="1" dirty="0" smtClean="0">
                <a:solidFill>
                  <a:srgbClr val="00B0F0"/>
                </a:solidFill>
                <a:latin typeface="Times New Roman" pitchFamily="18" charset="0"/>
                <a:ea typeface="Calibri" pitchFamily="34" charset="0"/>
                <a:cs typeface="Times New Roman" pitchFamily="18" charset="0"/>
              </a:rPr>
              <a:t>2.4. </a:t>
            </a:r>
            <a:r>
              <a:rPr lang="en-US" b="1" i="1" dirty="0" err="1" smtClean="0">
                <a:solidFill>
                  <a:srgbClr val="00B0F0"/>
                </a:solidFill>
                <a:latin typeface="Times New Roman" pitchFamily="18" charset="0"/>
                <a:ea typeface="Calibri" pitchFamily="34" charset="0"/>
                <a:cs typeface="Times New Roman" pitchFamily="18" charset="0"/>
              </a:rPr>
              <a:t>Biện</a:t>
            </a:r>
            <a:r>
              <a:rPr lang="en-US" b="1" i="1" dirty="0" smtClean="0">
                <a:solidFill>
                  <a:srgbClr val="00B0F0"/>
                </a:solidFill>
                <a:latin typeface="Times New Roman" pitchFamily="18" charset="0"/>
                <a:ea typeface="Calibri" pitchFamily="34" charset="0"/>
                <a:cs typeface="Times New Roman" pitchFamily="18" charset="0"/>
              </a:rPr>
              <a:t> </a:t>
            </a:r>
            <a:r>
              <a:rPr lang="en-US" b="1" i="1" dirty="0" err="1" smtClean="0">
                <a:solidFill>
                  <a:srgbClr val="00B0F0"/>
                </a:solidFill>
                <a:latin typeface="Times New Roman" pitchFamily="18" charset="0"/>
                <a:ea typeface="Calibri" pitchFamily="34" charset="0"/>
                <a:cs typeface="Times New Roman" pitchFamily="18" charset="0"/>
              </a:rPr>
              <a:t>pháp</a:t>
            </a:r>
            <a:r>
              <a:rPr lang="en-US" b="1" i="1" dirty="0" smtClean="0">
                <a:solidFill>
                  <a:srgbClr val="00B0F0"/>
                </a:solidFill>
                <a:latin typeface="Times New Roman" pitchFamily="18" charset="0"/>
                <a:ea typeface="Calibri" pitchFamily="34" charset="0"/>
                <a:cs typeface="Times New Roman" pitchFamily="18" charset="0"/>
              </a:rPr>
              <a:t> </a:t>
            </a:r>
            <a:r>
              <a:rPr lang="en-US" b="1" i="1" dirty="0" err="1" smtClean="0">
                <a:solidFill>
                  <a:srgbClr val="00B0F0"/>
                </a:solidFill>
                <a:latin typeface="Times New Roman" pitchFamily="18" charset="0"/>
                <a:ea typeface="Calibri" pitchFamily="34" charset="0"/>
                <a:cs typeface="Times New Roman" pitchFamily="18" charset="0"/>
              </a:rPr>
              <a:t>chủ</a:t>
            </a:r>
            <a:r>
              <a:rPr lang="en-US" b="1" i="1" dirty="0" smtClean="0">
                <a:solidFill>
                  <a:srgbClr val="00B0F0"/>
                </a:solidFill>
                <a:latin typeface="Times New Roman" pitchFamily="18" charset="0"/>
                <a:ea typeface="Calibri" pitchFamily="34" charset="0"/>
                <a:cs typeface="Times New Roman" pitchFamily="18" charset="0"/>
              </a:rPr>
              <a:t> </a:t>
            </a:r>
            <a:r>
              <a:rPr lang="en-US" b="1" i="1" dirty="0" err="1" smtClean="0">
                <a:solidFill>
                  <a:srgbClr val="00B0F0"/>
                </a:solidFill>
                <a:latin typeface="Times New Roman" pitchFamily="18" charset="0"/>
                <a:ea typeface="Calibri" pitchFamily="34" charset="0"/>
                <a:cs typeface="Times New Roman" pitchFamily="18" charset="0"/>
              </a:rPr>
              <a:t>động</a:t>
            </a:r>
            <a:r>
              <a:rPr lang="en-US" b="1" i="1" dirty="0" smtClean="0">
                <a:solidFill>
                  <a:srgbClr val="00B0F0"/>
                </a:solidFill>
                <a:latin typeface="Times New Roman" pitchFamily="18" charset="0"/>
                <a:ea typeface="Calibri" pitchFamily="34" charset="0"/>
                <a:cs typeface="Times New Roman" pitchFamily="18" charset="0"/>
              </a:rPr>
              <a:t> </a:t>
            </a:r>
            <a:r>
              <a:rPr lang="en-US" b="1" i="1" dirty="0" err="1" smtClean="0">
                <a:solidFill>
                  <a:srgbClr val="00B0F0"/>
                </a:solidFill>
                <a:latin typeface="Times New Roman" pitchFamily="18" charset="0"/>
                <a:ea typeface="Calibri" pitchFamily="34" charset="0"/>
                <a:cs typeface="Times New Roman" pitchFamily="18" charset="0"/>
              </a:rPr>
              <a:t>khắc</a:t>
            </a:r>
            <a:r>
              <a:rPr lang="en-US" b="1" i="1" dirty="0" smtClean="0">
                <a:solidFill>
                  <a:srgbClr val="00B0F0"/>
                </a:solidFill>
                <a:latin typeface="Times New Roman" pitchFamily="18" charset="0"/>
                <a:ea typeface="Calibri" pitchFamily="34" charset="0"/>
                <a:cs typeface="Times New Roman" pitchFamily="18" charset="0"/>
              </a:rPr>
              <a:t> </a:t>
            </a:r>
            <a:r>
              <a:rPr lang="en-US" b="1" i="1" dirty="0" err="1" smtClean="0">
                <a:solidFill>
                  <a:srgbClr val="00B0F0"/>
                </a:solidFill>
                <a:latin typeface="Times New Roman" pitchFamily="18" charset="0"/>
                <a:ea typeface="Calibri" pitchFamily="34" charset="0"/>
                <a:cs typeface="Times New Roman" pitchFamily="18" charset="0"/>
              </a:rPr>
              <a:t>phục</a:t>
            </a:r>
            <a:endParaRPr lang="en-US" dirty="0">
              <a:solidFill>
                <a:srgbClr val="00B0F0"/>
              </a:solidFill>
              <a:latin typeface="Times New Roman" pitchFamily="18" charset="0"/>
              <a:ea typeface="Calibri" pitchFamily="34" charset="0"/>
              <a:cs typeface="Times New Roman" pitchFamily="18" charset="0"/>
            </a:endParaRPr>
          </a:p>
          <a:p>
            <a:pPr marL="595313" indent="-514350" algn="just">
              <a:lnSpc>
                <a:spcPct val="105000"/>
              </a:lnSpc>
              <a:spcBef>
                <a:spcPts val="475"/>
              </a:spcBef>
              <a:buNone/>
            </a:pPr>
            <a:r>
              <a:rPr lang="en-US" sz="3200" b="1" dirty="0">
                <a:solidFill>
                  <a:srgbClr val="FF0000"/>
                </a:solidFill>
                <a:latin typeface="Times New Roman" pitchFamily="18" charset="0"/>
                <a:cs typeface="Times New Roman" pitchFamily="18" charset="0"/>
              </a:rPr>
              <a:t>3</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Một</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vài</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bài</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học</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về</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sự</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cố</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công</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trình</a:t>
            </a:r>
            <a:endParaRPr lang="en-US" sz="3200" b="1" dirty="0" smtClean="0">
              <a:solidFill>
                <a:srgbClr val="FF0000"/>
              </a:solidFill>
              <a:latin typeface="Times New Roman" pitchFamily="18" charset="0"/>
              <a:cs typeface="Times New Roman" pitchFamily="18" charset="0"/>
            </a:endParaRPr>
          </a:p>
          <a:p>
            <a:pPr marL="595313" indent="-514350" algn="just">
              <a:lnSpc>
                <a:spcPct val="105000"/>
              </a:lnSpc>
              <a:spcBef>
                <a:spcPts val="475"/>
              </a:spcBef>
              <a:buNone/>
            </a:pPr>
            <a:r>
              <a:rPr lang="en-US" sz="3200" b="1" dirty="0">
                <a:latin typeface="Times New Roman" pitchFamily="18" charset="0"/>
                <a:cs typeface="Times New Roman" pitchFamily="18" charset="0"/>
              </a:rPr>
              <a:t> </a:t>
            </a:r>
            <a:r>
              <a:rPr lang="en-US" sz="3200" b="1" dirty="0" smtClean="0">
                <a:latin typeface="Times New Roman" pitchFamily="18" charset="0"/>
                <a:cs typeface="Times New Roman" pitchFamily="18" charset="0"/>
              </a:rPr>
              <a:t>   </a:t>
            </a:r>
            <a:r>
              <a:rPr lang="en-US" b="1" i="1" dirty="0" smtClean="0">
                <a:solidFill>
                  <a:srgbClr val="00B0F0"/>
                </a:solidFill>
                <a:latin typeface="Times New Roman" pitchFamily="18" charset="0"/>
                <a:cs typeface="Times New Roman" pitchFamily="18" charset="0"/>
              </a:rPr>
              <a:t>3.1. </a:t>
            </a:r>
            <a:r>
              <a:rPr lang="en-US" b="1" i="1" dirty="0" err="1" smtClean="0">
                <a:solidFill>
                  <a:srgbClr val="00B0F0"/>
                </a:solidFill>
                <a:latin typeface="Times New Roman" pitchFamily="18" charset="0"/>
                <a:cs typeface="Times New Roman" pitchFamily="18" charset="0"/>
              </a:rPr>
              <a:t>Bài</a:t>
            </a:r>
            <a:r>
              <a:rPr lang="en-US" b="1" i="1" dirty="0" smtClean="0">
                <a:solidFill>
                  <a:srgbClr val="00B0F0"/>
                </a:solidFill>
                <a:latin typeface="Times New Roman" pitchFamily="18" charset="0"/>
                <a:cs typeface="Times New Roman" pitchFamily="18" charset="0"/>
              </a:rPr>
              <a:t> </a:t>
            </a:r>
            <a:r>
              <a:rPr lang="en-US" b="1" i="1" dirty="0" err="1" smtClean="0">
                <a:solidFill>
                  <a:srgbClr val="00B0F0"/>
                </a:solidFill>
                <a:latin typeface="Times New Roman" pitchFamily="18" charset="0"/>
                <a:cs typeface="Times New Roman" pitchFamily="18" charset="0"/>
              </a:rPr>
              <a:t>học</a:t>
            </a:r>
            <a:r>
              <a:rPr lang="en-US" b="1" i="1" dirty="0" smtClean="0">
                <a:solidFill>
                  <a:srgbClr val="00B0F0"/>
                </a:solidFill>
                <a:latin typeface="Times New Roman" pitchFamily="18" charset="0"/>
                <a:cs typeface="Times New Roman" pitchFamily="18" charset="0"/>
              </a:rPr>
              <a:t> </a:t>
            </a:r>
            <a:r>
              <a:rPr lang="en-US" b="1" i="1" dirty="0" err="1" smtClean="0">
                <a:solidFill>
                  <a:srgbClr val="00B0F0"/>
                </a:solidFill>
                <a:latin typeface="Times New Roman" pitchFamily="18" charset="0"/>
                <a:cs typeface="Times New Roman" pitchFamily="18" charset="0"/>
              </a:rPr>
              <a:t>về</a:t>
            </a:r>
            <a:r>
              <a:rPr lang="en-US" b="1" i="1" dirty="0" smtClean="0">
                <a:solidFill>
                  <a:srgbClr val="00B0F0"/>
                </a:solidFill>
                <a:latin typeface="Times New Roman" pitchFamily="18" charset="0"/>
                <a:cs typeface="Times New Roman" pitchFamily="18" charset="0"/>
              </a:rPr>
              <a:t> </a:t>
            </a:r>
            <a:r>
              <a:rPr lang="en-US" b="1" i="1" dirty="0" err="1" smtClean="0">
                <a:solidFill>
                  <a:srgbClr val="00B0F0"/>
                </a:solidFill>
                <a:latin typeface="Times New Roman" pitchFamily="18" charset="0"/>
                <a:cs typeface="Times New Roman" pitchFamily="18" charset="0"/>
              </a:rPr>
              <a:t>phướng</a:t>
            </a:r>
            <a:r>
              <a:rPr lang="en-US" b="1" i="1" dirty="0" smtClean="0">
                <a:solidFill>
                  <a:srgbClr val="00B0F0"/>
                </a:solidFill>
                <a:latin typeface="Times New Roman" pitchFamily="18" charset="0"/>
                <a:cs typeface="Times New Roman" pitchFamily="18" charset="0"/>
              </a:rPr>
              <a:t> </a:t>
            </a:r>
            <a:r>
              <a:rPr lang="en-US" b="1" i="1" dirty="0" err="1" smtClean="0">
                <a:solidFill>
                  <a:srgbClr val="00B0F0"/>
                </a:solidFill>
                <a:latin typeface="Times New Roman" pitchFamily="18" charset="0"/>
                <a:cs typeface="Times New Roman" pitchFamily="18" charset="0"/>
              </a:rPr>
              <a:t>pháp</a:t>
            </a:r>
            <a:r>
              <a:rPr lang="en-US" b="1" i="1" dirty="0" smtClean="0">
                <a:solidFill>
                  <a:srgbClr val="00B0F0"/>
                </a:solidFill>
                <a:latin typeface="Times New Roman" pitchFamily="18" charset="0"/>
                <a:cs typeface="Times New Roman" pitchFamily="18" charset="0"/>
              </a:rPr>
              <a:t> </a:t>
            </a:r>
            <a:r>
              <a:rPr lang="en-US" b="1" i="1" dirty="0" err="1" smtClean="0">
                <a:solidFill>
                  <a:srgbClr val="00B0F0"/>
                </a:solidFill>
                <a:latin typeface="Times New Roman" pitchFamily="18" charset="0"/>
                <a:cs typeface="Times New Roman" pitchFamily="18" charset="0"/>
              </a:rPr>
              <a:t>điều</a:t>
            </a:r>
            <a:r>
              <a:rPr lang="en-US" b="1" i="1" dirty="0" smtClean="0">
                <a:solidFill>
                  <a:srgbClr val="00B0F0"/>
                </a:solidFill>
                <a:latin typeface="Times New Roman" pitchFamily="18" charset="0"/>
                <a:cs typeface="Times New Roman" pitchFamily="18" charset="0"/>
              </a:rPr>
              <a:t> </a:t>
            </a:r>
            <a:r>
              <a:rPr lang="en-US" b="1" i="1" dirty="0" err="1" smtClean="0">
                <a:solidFill>
                  <a:srgbClr val="00B0F0"/>
                </a:solidFill>
                <a:latin typeface="Times New Roman" pitchFamily="18" charset="0"/>
                <a:cs typeface="Times New Roman" pitchFamily="18" charset="0"/>
              </a:rPr>
              <a:t>tra</a:t>
            </a:r>
            <a:endParaRPr lang="en-US" b="1" i="1" dirty="0" smtClean="0">
              <a:solidFill>
                <a:srgbClr val="00B0F0"/>
              </a:solidFill>
              <a:latin typeface="Times New Roman" pitchFamily="18" charset="0"/>
              <a:cs typeface="Times New Roman" pitchFamily="18" charset="0"/>
            </a:endParaRPr>
          </a:p>
          <a:p>
            <a:pPr marL="595313" indent="-514350" algn="just">
              <a:lnSpc>
                <a:spcPct val="105000"/>
              </a:lnSpc>
              <a:spcBef>
                <a:spcPts val="475"/>
              </a:spcBef>
              <a:buNone/>
            </a:pPr>
            <a:r>
              <a:rPr lang="en-US" b="1" i="1" dirty="0">
                <a:solidFill>
                  <a:srgbClr val="00B0F0"/>
                </a:solidFill>
                <a:latin typeface="Times New Roman" pitchFamily="18" charset="0"/>
                <a:cs typeface="Times New Roman" pitchFamily="18" charset="0"/>
              </a:rPr>
              <a:t> </a:t>
            </a:r>
            <a:r>
              <a:rPr lang="en-US" b="1" i="1" dirty="0" smtClean="0">
                <a:solidFill>
                  <a:srgbClr val="00B0F0"/>
                </a:solidFill>
                <a:latin typeface="Times New Roman" pitchFamily="18" charset="0"/>
                <a:cs typeface="Times New Roman" pitchFamily="18" charset="0"/>
              </a:rPr>
              <a:t>   3.2. </a:t>
            </a:r>
            <a:r>
              <a:rPr lang="en-US" b="1" i="1" dirty="0" err="1" smtClean="0">
                <a:solidFill>
                  <a:srgbClr val="00B0F0"/>
                </a:solidFill>
                <a:latin typeface="Times New Roman" pitchFamily="18" charset="0"/>
                <a:cs typeface="Times New Roman" pitchFamily="18" charset="0"/>
              </a:rPr>
              <a:t>Một</a:t>
            </a:r>
            <a:r>
              <a:rPr lang="en-US" b="1" i="1" dirty="0" smtClean="0">
                <a:solidFill>
                  <a:srgbClr val="00B0F0"/>
                </a:solidFill>
                <a:latin typeface="Times New Roman" pitchFamily="18" charset="0"/>
                <a:cs typeface="Times New Roman" pitchFamily="18" charset="0"/>
              </a:rPr>
              <a:t> </a:t>
            </a:r>
            <a:r>
              <a:rPr lang="en-US" b="1" i="1" dirty="0" err="1" smtClean="0">
                <a:solidFill>
                  <a:srgbClr val="00B0F0"/>
                </a:solidFill>
                <a:latin typeface="Times New Roman" pitchFamily="18" charset="0"/>
                <a:cs typeface="Times New Roman" pitchFamily="18" charset="0"/>
              </a:rPr>
              <a:t>số</a:t>
            </a:r>
            <a:r>
              <a:rPr lang="en-US" b="1" i="1" dirty="0" smtClean="0">
                <a:solidFill>
                  <a:srgbClr val="00B0F0"/>
                </a:solidFill>
                <a:latin typeface="Times New Roman" pitchFamily="18" charset="0"/>
                <a:cs typeface="Times New Roman" pitchFamily="18" charset="0"/>
              </a:rPr>
              <a:t> </a:t>
            </a:r>
            <a:r>
              <a:rPr lang="en-US" b="1" i="1" dirty="0" err="1" smtClean="0">
                <a:solidFill>
                  <a:srgbClr val="00B0F0"/>
                </a:solidFill>
                <a:latin typeface="Times New Roman" pitchFamily="18" charset="0"/>
                <a:cs typeface="Times New Roman" pitchFamily="18" charset="0"/>
              </a:rPr>
              <a:t>bài</a:t>
            </a:r>
            <a:r>
              <a:rPr lang="en-US" b="1" i="1" dirty="0" smtClean="0">
                <a:solidFill>
                  <a:srgbClr val="00B0F0"/>
                </a:solidFill>
                <a:latin typeface="Times New Roman" pitchFamily="18" charset="0"/>
                <a:cs typeface="Times New Roman" pitchFamily="18" charset="0"/>
              </a:rPr>
              <a:t> </a:t>
            </a:r>
            <a:r>
              <a:rPr lang="en-US" b="1" i="1" dirty="0" err="1" smtClean="0">
                <a:solidFill>
                  <a:srgbClr val="00B0F0"/>
                </a:solidFill>
                <a:latin typeface="Times New Roman" pitchFamily="18" charset="0"/>
                <a:cs typeface="Times New Roman" pitchFamily="18" charset="0"/>
              </a:rPr>
              <a:t>học</a:t>
            </a:r>
            <a:r>
              <a:rPr lang="en-US" b="1" i="1" dirty="0" smtClean="0">
                <a:solidFill>
                  <a:srgbClr val="00B0F0"/>
                </a:solidFill>
                <a:latin typeface="Times New Roman" pitchFamily="18" charset="0"/>
                <a:cs typeface="Times New Roman" pitchFamily="18" charset="0"/>
              </a:rPr>
              <a:t> </a:t>
            </a:r>
            <a:r>
              <a:rPr lang="en-US" b="1" i="1" dirty="0" err="1" smtClean="0">
                <a:solidFill>
                  <a:srgbClr val="00B0F0"/>
                </a:solidFill>
                <a:latin typeface="Times New Roman" pitchFamily="18" charset="0"/>
                <a:cs typeface="Times New Roman" pitchFamily="18" charset="0"/>
              </a:rPr>
              <a:t>về</a:t>
            </a:r>
            <a:r>
              <a:rPr lang="en-US" b="1" i="1" dirty="0" smtClean="0">
                <a:solidFill>
                  <a:srgbClr val="00B0F0"/>
                </a:solidFill>
                <a:latin typeface="Times New Roman" pitchFamily="18" charset="0"/>
                <a:cs typeface="Times New Roman" pitchFamily="18" charset="0"/>
              </a:rPr>
              <a:t> </a:t>
            </a:r>
            <a:r>
              <a:rPr lang="en-US" b="1" i="1" dirty="0" err="1" smtClean="0">
                <a:solidFill>
                  <a:srgbClr val="00B0F0"/>
                </a:solidFill>
                <a:latin typeface="Times New Roman" pitchFamily="18" charset="0"/>
                <a:cs typeface="Times New Roman" pitchFamily="18" charset="0"/>
              </a:rPr>
              <a:t>nguyên</a:t>
            </a:r>
            <a:r>
              <a:rPr lang="en-US" b="1" i="1" dirty="0" smtClean="0">
                <a:solidFill>
                  <a:srgbClr val="00B0F0"/>
                </a:solidFill>
                <a:latin typeface="Times New Roman" pitchFamily="18" charset="0"/>
                <a:cs typeface="Times New Roman" pitchFamily="18" charset="0"/>
              </a:rPr>
              <a:t> </a:t>
            </a:r>
            <a:r>
              <a:rPr lang="en-US" b="1" i="1" dirty="0" err="1" smtClean="0">
                <a:solidFill>
                  <a:srgbClr val="00B0F0"/>
                </a:solidFill>
                <a:latin typeface="Times New Roman" pitchFamily="18" charset="0"/>
                <a:cs typeface="Times New Roman" pitchFamily="18" charset="0"/>
              </a:rPr>
              <a:t>nhân</a:t>
            </a:r>
            <a:r>
              <a:rPr lang="en-US" b="1" i="1" dirty="0" smtClean="0">
                <a:solidFill>
                  <a:srgbClr val="00B0F0"/>
                </a:solidFill>
                <a:latin typeface="Times New Roman" pitchFamily="18" charset="0"/>
                <a:cs typeface="Times New Roman" pitchFamily="18" charset="0"/>
              </a:rPr>
              <a:t> </a:t>
            </a:r>
            <a:r>
              <a:rPr lang="en-US" b="1" i="1" dirty="0" err="1" smtClean="0">
                <a:solidFill>
                  <a:srgbClr val="00B0F0"/>
                </a:solidFill>
                <a:latin typeface="Times New Roman" pitchFamily="18" charset="0"/>
                <a:cs typeface="Times New Roman" pitchFamily="18" charset="0"/>
              </a:rPr>
              <a:t>chủ</a:t>
            </a:r>
            <a:r>
              <a:rPr lang="en-US" b="1" i="1" dirty="0" smtClean="0">
                <a:solidFill>
                  <a:srgbClr val="00B0F0"/>
                </a:solidFill>
                <a:latin typeface="Times New Roman" pitchFamily="18" charset="0"/>
                <a:cs typeface="Times New Roman" pitchFamily="18" charset="0"/>
              </a:rPr>
              <a:t> </a:t>
            </a:r>
            <a:r>
              <a:rPr lang="en-US" b="1" i="1" dirty="0" err="1" smtClean="0">
                <a:solidFill>
                  <a:srgbClr val="00B0F0"/>
                </a:solidFill>
                <a:latin typeface="Times New Roman" pitchFamily="18" charset="0"/>
                <a:cs typeface="Times New Roman" pitchFamily="18" charset="0"/>
              </a:rPr>
              <a:t>quan</a:t>
            </a:r>
            <a:endParaRPr lang="en-US" b="1" i="1" dirty="0">
              <a:solidFill>
                <a:srgbClr val="00B0F0"/>
              </a:solidFill>
              <a:latin typeface="Times New Roman" pitchFamily="18" charset="0"/>
              <a:cs typeface="Times New Roman" pitchFamily="18" charset="0"/>
            </a:endParaRPr>
          </a:p>
          <a:p>
            <a:pPr marL="595313" indent="-514350" algn="just">
              <a:lnSpc>
                <a:spcPct val="105000"/>
              </a:lnSpc>
              <a:spcAft>
                <a:spcPts val="600"/>
              </a:spcAft>
              <a:buNone/>
            </a:pPr>
            <a:r>
              <a:rPr lang="fr-FR" sz="3200" b="1" dirty="0">
                <a:solidFill>
                  <a:srgbClr val="FF0000"/>
                </a:solidFill>
                <a:latin typeface="Times New Roman" pitchFamily="18" charset="0"/>
                <a:cs typeface="Times New Roman" pitchFamily="18" charset="0"/>
              </a:rPr>
              <a:t>4</a:t>
            </a:r>
            <a:r>
              <a:rPr lang="fr-FR" sz="3200" b="1" dirty="0" smtClean="0">
                <a:solidFill>
                  <a:srgbClr val="FF0000"/>
                </a:solidFill>
                <a:latin typeface="Times New Roman" pitchFamily="18" charset="0"/>
                <a:cs typeface="Times New Roman" pitchFamily="18" charset="0"/>
              </a:rPr>
              <a:t>. </a:t>
            </a:r>
            <a:r>
              <a:rPr lang="fr-FR" sz="3200" b="1" dirty="0" err="1">
                <a:solidFill>
                  <a:srgbClr val="FF0000"/>
                </a:solidFill>
                <a:latin typeface="Times New Roman" pitchFamily="18" charset="0"/>
                <a:cs typeface="Times New Roman" pitchFamily="18" charset="0"/>
              </a:rPr>
              <a:t>Kết</a:t>
            </a:r>
            <a:r>
              <a:rPr lang="fr-FR" sz="3200" b="1" dirty="0">
                <a:solidFill>
                  <a:srgbClr val="FF0000"/>
                </a:solidFill>
                <a:latin typeface="Times New Roman" pitchFamily="18" charset="0"/>
                <a:cs typeface="Times New Roman" pitchFamily="18" charset="0"/>
              </a:rPr>
              <a:t> </a:t>
            </a:r>
            <a:r>
              <a:rPr lang="fr-FR" sz="3200" b="1" dirty="0" err="1">
                <a:solidFill>
                  <a:srgbClr val="FF0000"/>
                </a:solidFill>
                <a:latin typeface="Times New Roman" pitchFamily="18" charset="0"/>
                <a:cs typeface="Times New Roman" pitchFamily="18" charset="0"/>
              </a:rPr>
              <a:t>luận</a:t>
            </a:r>
            <a:endParaRPr lang="en-US" sz="3200" dirty="0">
              <a:solidFill>
                <a:srgbClr val="FF0000"/>
              </a:solidFill>
              <a:latin typeface="Times New Roman" pitchFamily="18" charset="0"/>
              <a:cs typeface="Times New Roman" pitchFamily="18" charset="0"/>
            </a:endParaRPr>
          </a:p>
          <a:p>
            <a:pPr marL="595313" indent="-514350" algn="just">
              <a:lnSpc>
                <a:spcPct val="105000"/>
              </a:lnSpc>
              <a:spcAft>
                <a:spcPts val="600"/>
              </a:spcAft>
              <a:buNone/>
            </a:pPr>
            <a:endParaRPr lang="en-US" sz="2600" dirty="0">
              <a:latin typeface="Calibri" pitchFamily="34" charset="0"/>
              <a:ea typeface="Calibri" pitchFamily="34" charset="0"/>
              <a:cs typeface="Calibri" pitchFamily="34" charset="0"/>
            </a:endParaRPr>
          </a:p>
          <a:p>
            <a:pPr marL="595313" indent="-514350" algn="just">
              <a:lnSpc>
                <a:spcPct val="105000"/>
              </a:lnSpc>
              <a:spcBef>
                <a:spcPts val="475"/>
              </a:spcBef>
              <a:buNone/>
            </a:pPr>
            <a:endParaRPr lang="en-US" sz="2000" dirty="0">
              <a:latin typeface="Calibri" pitchFamily="34" charset="0"/>
              <a:ea typeface="Calibri" pitchFamily="34" charset="0"/>
              <a:cs typeface="Calibri" pitchFamily="34" charset="0"/>
            </a:endParaRPr>
          </a:p>
          <a:p>
            <a:pPr marL="595313" indent="-514350" algn="just">
              <a:lnSpc>
                <a:spcPct val="105000"/>
              </a:lnSpc>
              <a:buNone/>
            </a:pPr>
            <a:endParaRPr lang="en-US" sz="2700" dirty="0">
              <a:latin typeface="Calibri" pitchFamily="34" charset="0"/>
              <a:ea typeface="Calibri" pitchFamily="34" charset="0"/>
              <a:cs typeface="Calibri" pitchFamily="34" charset="0"/>
            </a:endParaRPr>
          </a:p>
          <a:p>
            <a:pPr marL="595313" indent="-514350" algn="just">
              <a:lnSpc>
                <a:spcPct val="105000"/>
              </a:lnSpc>
              <a:buNone/>
            </a:pPr>
            <a:endParaRPr lang="en-US" sz="2000" dirty="0">
              <a:latin typeface="Calibri" pitchFamily="34" charset="0"/>
              <a:ea typeface="Calibri" pitchFamily="34" charset="0"/>
              <a:cs typeface="Calibri" pitchFamily="34" charset="0"/>
            </a:endParaRPr>
          </a:p>
          <a:p>
            <a:pPr marL="595313" indent="-514350">
              <a:buNone/>
            </a:pPr>
            <a:endParaRPr lang="en-US" sz="2700" b="1" dirty="0">
              <a:latin typeface="Times New Roman" pitchFamily="18" charset="0"/>
              <a:cs typeface="Times New Roman" pitchFamily="18" charset="0"/>
            </a:endParaRPr>
          </a:p>
          <a:p>
            <a:pPr marL="595313" indent="-514350">
              <a:buNone/>
            </a:pPr>
            <a:endParaRPr lang="en-US" sz="2700" b="1" dirty="0">
              <a:latin typeface="Times New Roman" pitchFamily="18" charset="0"/>
              <a:cs typeface="Times New Roman" pitchFamily="18" charset="0"/>
            </a:endParaRPr>
          </a:p>
        </p:txBody>
      </p:sp>
    </p:spTree>
    <p:extLst>
      <p:ext uri="{BB962C8B-B14F-4D97-AF65-F5344CB8AC3E}">
        <p14:creationId xmlns:p14="http://schemas.microsoft.com/office/powerpoint/2010/main" val="2641740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3113" y="274638"/>
            <a:ext cx="6454378" cy="1143000"/>
          </a:xfrm>
        </p:spPr>
        <p:txBody>
          <a:bodyPr>
            <a:normAutofit fontScale="90000"/>
          </a:bodyPr>
          <a:lstStyle/>
          <a:p>
            <a:pPr>
              <a:defRPr/>
            </a:pPr>
            <a:r>
              <a:rPr lang="en-US" sz="3600" b="1" dirty="0">
                <a:solidFill>
                  <a:srgbClr val="FF0000"/>
                </a:solidFill>
                <a:latin typeface="Times New Roman" pitchFamily="18" charset="0"/>
                <a:cs typeface="Times New Roman" pitchFamily="18" charset="0"/>
              </a:rPr>
              <a:t>I. MỞ ĐẦU</a:t>
            </a:r>
            <a:r>
              <a:rPr lang="en-US" dirty="0" smtClean="0"/>
              <a:t/>
            </a:r>
            <a:br>
              <a:rPr lang="en-US" dirty="0" smtClean="0"/>
            </a:br>
            <a:endParaRPr lang="en-US" dirty="0">
              <a:effectLst/>
            </a:endParaRPr>
          </a:p>
        </p:txBody>
      </p:sp>
      <p:sp>
        <p:nvSpPr>
          <p:cNvPr id="13315" name="Content Placeholder 2"/>
          <p:cNvSpPr>
            <a:spLocks noGrp="1"/>
          </p:cNvSpPr>
          <p:nvPr>
            <p:ph sz="quarter" idx="1"/>
          </p:nvPr>
        </p:nvSpPr>
        <p:spPr>
          <a:xfrm>
            <a:off x="1857375" y="1295400"/>
            <a:ext cx="6640116" cy="5562600"/>
          </a:xfrm>
        </p:spPr>
        <p:txBody>
          <a:bodyPr>
            <a:normAutofit lnSpcReduction="10000"/>
          </a:bodyPr>
          <a:lstStyle/>
          <a:p>
            <a:pPr marL="596900" indent="-514350" algn="just">
              <a:buFont typeface="Wingdings" pitchFamily="2" charset="2"/>
              <a:buChar char="ü"/>
            </a:pPr>
            <a:r>
              <a:rPr lang="en-US" sz="3600" b="1">
                <a:latin typeface="Times New Roman" pitchFamily="18" charset="0"/>
                <a:cs typeface="Times New Roman" pitchFamily="18" charset="0"/>
              </a:rPr>
              <a:t>Bê tông cốt thép là loại vật liệu được sử dụng rộng rãi nhất trong các công trình xây dựng;</a:t>
            </a:r>
          </a:p>
          <a:p>
            <a:pPr marL="596900" indent="-514350" algn="just">
              <a:buFont typeface="Wingdings" pitchFamily="2" charset="2"/>
              <a:buChar char="ü"/>
            </a:pPr>
            <a:r>
              <a:rPr lang="en-US" sz="3600" b="1">
                <a:latin typeface="Times New Roman" pitchFamily="18" charset="0"/>
                <a:cs typeface="Times New Roman" pitchFamily="18" charset="0"/>
              </a:rPr>
              <a:t>Những công trình bê tông cốt thép thường mắc một căn bệnh cố hữu với triệu chứng cụ thể là các vết nứt;</a:t>
            </a:r>
          </a:p>
          <a:p>
            <a:pPr marL="596900" indent="-514350" algn="just">
              <a:buFont typeface="Wingdings" pitchFamily="2" charset="2"/>
              <a:buChar char="ü"/>
            </a:pPr>
            <a:r>
              <a:rPr lang="en-US" sz="3600" b="1">
                <a:latin typeface="Times New Roman" pitchFamily="18" charset="0"/>
                <a:cs typeface="Times New Roman" pitchFamily="18" charset="0"/>
              </a:rPr>
              <a:t>Nguyên nhân đích thực và cách chủ động phòng ngừa vẫn luôn là một thách thức.</a:t>
            </a:r>
          </a:p>
        </p:txBody>
      </p:sp>
    </p:spTree>
    <p:extLst>
      <p:ext uri="{BB962C8B-B14F-4D97-AF65-F5344CB8AC3E}">
        <p14:creationId xmlns:p14="http://schemas.microsoft.com/office/powerpoint/2010/main" val="33763566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5025" y="274638"/>
            <a:ext cx="6392466" cy="1143000"/>
          </a:xfrm>
        </p:spPr>
        <p:txBody>
          <a:bodyPr>
            <a:normAutofit/>
          </a:bodyPr>
          <a:lstStyle/>
          <a:p>
            <a:pPr algn="ctr">
              <a:defRPr/>
            </a:pPr>
            <a:r>
              <a:rPr lang="en-US" sz="3200" b="1" dirty="0">
                <a:solidFill>
                  <a:srgbClr val="FF0000"/>
                </a:solidFill>
                <a:latin typeface="Times New Roman" pitchFamily="18" charset="0"/>
                <a:cs typeface="Times New Roman" pitchFamily="18" charset="0"/>
              </a:rPr>
              <a:t>2</a:t>
            </a:r>
            <a:r>
              <a:rPr lang="en-US" sz="3200" b="1" dirty="0" smtClean="0">
                <a:solidFill>
                  <a:srgbClr val="FF0000"/>
                </a:solidFill>
                <a:latin typeface="Times New Roman" pitchFamily="18" charset="0"/>
                <a:cs typeface="Times New Roman" pitchFamily="18" charset="0"/>
              </a:rPr>
              <a:t>. VẾT </a:t>
            </a:r>
            <a:r>
              <a:rPr lang="en-US" sz="3200" b="1" dirty="0">
                <a:solidFill>
                  <a:srgbClr val="FF0000"/>
                </a:solidFill>
                <a:latin typeface="Times New Roman" pitchFamily="18" charset="0"/>
                <a:cs typeface="Times New Roman" pitchFamily="18" charset="0"/>
              </a:rPr>
              <a:t>NỨT TRONG </a:t>
            </a:r>
            <a:r>
              <a:rPr lang="en-US" sz="3200" b="1" dirty="0" smtClean="0">
                <a:solidFill>
                  <a:srgbClr val="FF0000"/>
                </a:solidFill>
                <a:latin typeface="Times New Roman" pitchFamily="18" charset="0"/>
                <a:cs typeface="Times New Roman" pitchFamily="18" charset="0"/>
              </a:rPr>
              <a:t>BT &amp; </a:t>
            </a:r>
            <a:r>
              <a:rPr lang="en-US" sz="3200" b="1" dirty="0">
                <a:solidFill>
                  <a:srgbClr val="FF0000"/>
                </a:solidFill>
                <a:latin typeface="Times New Roman" pitchFamily="18" charset="0"/>
                <a:cs typeface="Times New Roman" pitchFamily="18" charset="0"/>
              </a:rPr>
              <a:t>BTCT</a:t>
            </a:r>
            <a:endParaRPr lang="en-US" sz="3200" dirty="0">
              <a:solidFill>
                <a:srgbClr val="FF0000"/>
              </a:solidFill>
            </a:endParaRPr>
          </a:p>
        </p:txBody>
      </p:sp>
      <p:sp>
        <p:nvSpPr>
          <p:cNvPr id="16387" name="Content Placeholder 2"/>
          <p:cNvSpPr>
            <a:spLocks noGrp="1"/>
          </p:cNvSpPr>
          <p:nvPr>
            <p:ph sz="quarter" idx="1"/>
          </p:nvPr>
        </p:nvSpPr>
        <p:spPr>
          <a:xfrm>
            <a:off x="1857375" y="1676400"/>
            <a:ext cx="6376988" cy="4876800"/>
          </a:xfrm>
        </p:spPr>
        <p:txBody>
          <a:bodyPr>
            <a:normAutofit lnSpcReduction="10000"/>
          </a:bodyPr>
          <a:lstStyle/>
          <a:p>
            <a:pPr algn="just">
              <a:buFont typeface="Wingdings 2" pitchFamily="18" charset="2"/>
              <a:buNone/>
            </a:pPr>
            <a:r>
              <a:rPr lang="en-US" b="1" dirty="0" smtClean="0">
                <a:latin typeface="Times New Roman" pitchFamily="18" charset="0"/>
                <a:cs typeface="Times New Roman" pitchFamily="18" charset="0"/>
              </a:rPr>
              <a:t>  </a:t>
            </a:r>
            <a:r>
              <a:rPr lang="en-US" sz="3600" b="1" dirty="0">
                <a:solidFill>
                  <a:srgbClr val="00B0F0"/>
                </a:solidFill>
                <a:latin typeface="Times New Roman" pitchFamily="18" charset="0"/>
                <a:cs typeface="Times New Roman" pitchFamily="18" charset="0"/>
              </a:rPr>
              <a:t>2.1. </a:t>
            </a:r>
            <a:r>
              <a:rPr lang="en-US" sz="3600" b="1" dirty="0" err="1">
                <a:solidFill>
                  <a:srgbClr val="00B0F0"/>
                </a:solidFill>
                <a:latin typeface="Times New Roman" pitchFamily="18" charset="0"/>
                <a:cs typeface="Times New Roman" pitchFamily="18" charset="0"/>
              </a:rPr>
              <a:t>Phương</a:t>
            </a:r>
            <a:r>
              <a:rPr lang="en-US" sz="3600" b="1" dirty="0">
                <a:solidFill>
                  <a:srgbClr val="00B0F0"/>
                </a:solidFill>
                <a:latin typeface="Times New Roman" pitchFamily="18" charset="0"/>
                <a:cs typeface="Times New Roman" pitchFamily="18" charset="0"/>
              </a:rPr>
              <a:t> </a:t>
            </a:r>
            <a:r>
              <a:rPr lang="en-US" sz="3600" b="1" dirty="0" err="1">
                <a:solidFill>
                  <a:srgbClr val="00B0F0"/>
                </a:solidFill>
                <a:latin typeface="Times New Roman" pitchFamily="18" charset="0"/>
                <a:cs typeface="Times New Roman" pitchFamily="18" charset="0"/>
              </a:rPr>
              <a:t>pháp</a:t>
            </a:r>
            <a:r>
              <a:rPr lang="en-US" sz="3600" b="1" dirty="0">
                <a:solidFill>
                  <a:srgbClr val="00B0F0"/>
                </a:solidFill>
                <a:latin typeface="Times New Roman" pitchFamily="18" charset="0"/>
                <a:cs typeface="Times New Roman" pitchFamily="18" charset="0"/>
              </a:rPr>
              <a:t> </a:t>
            </a:r>
            <a:r>
              <a:rPr lang="en-US" sz="3600" b="1" dirty="0" err="1">
                <a:solidFill>
                  <a:srgbClr val="00B0F0"/>
                </a:solidFill>
                <a:latin typeface="Times New Roman" pitchFamily="18" charset="0"/>
                <a:cs typeface="Times New Roman" pitchFamily="18" charset="0"/>
              </a:rPr>
              <a:t>tiếp</a:t>
            </a:r>
            <a:r>
              <a:rPr lang="en-US" sz="3600" b="1" dirty="0">
                <a:solidFill>
                  <a:srgbClr val="00B0F0"/>
                </a:solidFill>
                <a:latin typeface="Times New Roman" pitchFamily="18" charset="0"/>
                <a:cs typeface="Times New Roman" pitchFamily="18" charset="0"/>
              </a:rPr>
              <a:t> </a:t>
            </a:r>
            <a:r>
              <a:rPr lang="en-US" sz="3600" b="1" dirty="0" err="1" smtClean="0">
                <a:solidFill>
                  <a:srgbClr val="00B0F0"/>
                </a:solidFill>
                <a:latin typeface="Times New Roman" pitchFamily="18" charset="0"/>
                <a:cs typeface="Times New Roman" pitchFamily="18" charset="0"/>
              </a:rPr>
              <a:t>cận</a:t>
            </a:r>
            <a:endParaRPr lang="en-US" sz="3600" b="1" dirty="0" smtClean="0">
              <a:solidFill>
                <a:srgbClr val="00B0F0"/>
              </a:solidFill>
              <a:latin typeface="Times New Roman" pitchFamily="18" charset="0"/>
              <a:cs typeface="Times New Roman" pitchFamily="18" charset="0"/>
            </a:endParaRPr>
          </a:p>
          <a:p>
            <a:pPr algn="just">
              <a:buFont typeface="Wingdings 2" pitchFamily="18" charset="2"/>
              <a:buNone/>
            </a:pPr>
            <a:endParaRPr lang="en-US" sz="3600" b="1" dirty="0">
              <a:solidFill>
                <a:srgbClr val="00B0F0"/>
              </a:solidFill>
              <a:latin typeface="Times New Roman" pitchFamily="18" charset="0"/>
              <a:cs typeface="Times New Roman" pitchFamily="18" charset="0"/>
            </a:endParaRPr>
          </a:p>
          <a:p>
            <a:pPr algn="just">
              <a:buFont typeface="Wingdings" pitchFamily="2" charset="2"/>
              <a:buChar char="ü"/>
            </a:pPr>
            <a:r>
              <a:rPr lang="en-US" b="1" dirty="0" err="1">
                <a:latin typeface="Times New Roman" pitchFamily="18" charset="0"/>
                <a:cs typeface="Times New Roman" pitchFamily="18" charset="0"/>
              </a:rPr>
              <a:t>Vết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nứt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trong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kết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cấu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bê</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tông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cốt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thép</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là</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một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đối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tượng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của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cơ</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học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rạn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nứt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để</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nghiên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cứu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loại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vết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nứt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và</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những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điều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kiện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phát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sinh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chúng</a:t>
            </a:r>
            <a:r>
              <a:rPr lang="en-US" b="1" dirty="0">
                <a:latin typeface="Times New Roman" pitchFamily="18" charset="0"/>
                <a:cs typeface="Times New Roman" pitchFamily="18" charset="0"/>
              </a:rPr>
              <a:t>.</a:t>
            </a:r>
          </a:p>
          <a:p>
            <a:pPr algn="just">
              <a:buFont typeface="Wingdings" pitchFamily="2" charset="2"/>
              <a:buChar char="ü"/>
            </a:pPr>
            <a:r>
              <a:rPr lang="en-US" b="1" dirty="0" err="1">
                <a:latin typeface="Times New Roman" pitchFamily="18" charset="0"/>
                <a:cs typeface="Times New Roman" pitchFamily="18" charset="0"/>
              </a:rPr>
              <a:t>Vết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nứt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với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độ</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mở</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hình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dạng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và</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vị</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trí</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của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vết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nứt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cũng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nói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lên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nhiều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điều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mà</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câu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hỏi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thường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đặt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là</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nguyên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nhân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gây</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nên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những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vết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nứt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này</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là</a:t>
            </a:r>
            <a:r>
              <a:rPr lang="en-US" b="1" dirty="0">
                <a:latin typeface="Times New Roman" pitchFamily="18" charset="0"/>
                <a:cs typeface="Times New Roman" pitchFamily="18" charset="0"/>
              </a:rPr>
              <a:t> do </a:t>
            </a:r>
            <a:r>
              <a:rPr lang="en-US" b="1" dirty="0" err="1">
                <a:latin typeface="Times New Roman" pitchFamily="18" charset="0"/>
                <a:cs typeface="Times New Roman" pitchFamily="18" charset="0"/>
              </a:rPr>
              <a:t>đâu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và</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mức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độ</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ảnh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hưởng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của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nó</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như</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thế</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nào</a:t>
            </a:r>
            <a:r>
              <a:rPr lang="en-US" b="1" dirty="0">
                <a:latin typeface="Times New Roman" pitchFamily="18" charset="0"/>
                <a:cs typeface="Times New Roman" pitchFamily="18" charset="0"/>
              </a:rPr>
              <a:t>?</a:t>
            </a:r>
          </a:p>
        </p:txBody>
      </p:sp>
    </p:spTree>
    <p:extLst>
      <p:ext uri="{BB962C8B-B14F-4D97-AF65-F5344CB8AC3E}">
        <p14:creationId xmlns:p14="http://schemas.microsoft.com/office/powerpoint/2010/main" val="2875265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bwMode="auto">
          <a:xfrm>
            <a:off x="2043113" y="0"/>
            <a:ext cx="6454378" cy="1417638"/>
          </a:xfrm>
        </p:spPr>
        <p:txBody>
          <a:bodyPr vert="horz" wrap="square" lIns="91440" tIns="45720" rIns="91440" bIns="45720" numCol="1" rtlCol="0" anchor="ctr" anchorCtr="0" compatLnSpc="1">
            <a:prstTxWarp prst="textNoShape">
              <a:avLst/>
            </a:prstTxWarp>
            <a:normAutofit/>
          </a:bodyPr>
          <a:lstStyle/>
          <a:p>
            <a:r>
              <a:rPr lang="en-US" b="1" smtClean="0">
                <a:effectLst/>
                <a:latin typeface="Times New Roman" pitchFamily="18" charset="0"/>
                <a:cs typeface="Times New Roman" pitchFamily="18" charset="0"/>
              </a:rPr>
              <a:t>Tiếp cận theo hai hướng như sau</a:t>
            </a:r>
          </a:p>
        </p:txBody>
      </p:sp>
      <p:sp>
        <p:nvSpPr>
          <p:cNvPr id="3" name="Content Placeholder 2"/>
          <p:cNvSpPr>
            <a:spLocks noGrp="1"/>
          </p:cNvSpPr>
          <p:nvPr>
            <p:ph sz="quarter" idx="1"/>
          </p:nvPr>
        </p:nvSpPr>
        <p:spPr>
          <a:xfrm>
            <a:off x="2043113" y="1219200"/>
            <a:ext cx="6454378" cy="5334000"/>
          </a:xfrm>
        </p:spPr>
        <p:txBody>
          <a:bodyPr>
            <a:normAutofit lnSpcReduction="10000"/>
          </a:bodyPr>
          <a:lstStyle/>
          <a:p>
            <a:pPr marL="596900" indent="-514350" algn="just">
              <a:buNone/>
              <a:defRPr/>
            </a:pPr>
            <a:endParaRPr lang="en-US" b="1" dirty="0" smtClean="0">
              <a:solidFill>
                <a:srgbClr val="FF0000"/>
              </a:solidFill>
              <a:latin typeface="Times New Roman" pitchFamily="18" charset="0"/>
              <a:cs typeface="Times New Roman" pitchFamily="18" charset="0"/>
            </a:endParaRPr>
          </a:p>
          <a:p>
            <a:pPr marL="596900" indent="-514350" algn="just">
              <a:buNone/>
              <a:defRPr/>
            </a:pPr>
            <a:r>
              <a:rPr lang="en-US" b="1" dirty="0" smtClean="0">
                <a:solidFill>
                  <a:srgbClr val="FF0000"/>
                </a:solidFill>
                <a:latin typeface="Times New Roman" pitchFamily="18" charset="0"/>
                <a:cs typeface="Times New Roman" pitchFamily="18" charset="0"/>
              </a:rPr>
              <a:t>a) Theo </a:t>
            </a:r>
            <a:r>
              <a:rPr lang="en-US" b="1" dirty="0" err="1" smtClean="0">
                <a:solidFill>
                  <a:srgbClr val="FF0000"/>
                </a:solidFill>
                <a:latin typeface="Times New Roman" pitchFamily="18" charset="0"/>
                <a:cs typeface="Times New Roman" pitchFamily="18" charset="0"/>
              </a:rPr>
              <a:t>nguyên</a:t>
            </a:r>
            <a:r>
              <a:rPr lang="en-US" b="1" dirty="0" smtClean="0">
                <a:solidFill>
                  <a:srgbClr val="FF0000"/>
                </a:solidFill>
                <a:latin typeface="Times New Roman" pitchFamily="18" charset="0"/>
                <a:cs typeface="Times New Roman" pitchFamily="18" charset="0"/>
              </a:rPr>
              <a:t> </a:t>
            </a:r>
            <a:r>
              <a:rPr lang="en-US" b="1" dirty="0" err="1" smtClean="0">
                <a:solidFill>
                  <a:srgbClr val="FF0000"/>
                </a:solidFill>
                <a:latin typeface="Times New Roman" pitchFamily="18" charset="0"/>
                <a:cs typeface="Times New Roman" pitchFamily="18" charset="0"/>
              </a:rPr>
              <a:t>nhân</a:t>
            </a:r>
            <a:r>
              <a:rPr lang="en-US" b="1" dirty="0" smtClean="0">
                <a:solidFill>
                  <a:srgbClr val="FF0000"/>
                </a:solidFill>
                <a:latin typeface="Times New Roman" pitchFamily="18" charset="0"/>
                <a:cs typeface="Times New Roman" pitchFamily="18" charset="0"/>
              </a:rPr>
              <a:t> </a:t>
            </a:r>
            <a:r>
              <a:rPr lang="en-US" b="1" dirty="0" err="1" smtClean="0">
                <a:solidFill>
                  <a:srgbClr val="FF0000"/>
                </a:solidFill>
                <a:latin typeface="Times New Roman" pitchFamily="18" charset="0"/>
                <a:cs typeface="Times New Roman" pitchFamily="18" charset="0"/>
              </a:rPr>
              <a:t>xuất</a:t>
            </a:r>
            <a:r>
              <a:rPr lang="en-US" b="1" dirty="0" smtClean="0">
                <a:solidFill>
                  <a:srgbClr val="FF0000"/>
                </a:solidFill>
                <a:latin typeface="Times New Roman" pitchFamily="18" charset="0"/>
                <a:cs typeface="Times New Roman" pitchFamily="18" charset="0"/>
              </a:rPr>
              <a:t> </a:t>
            </a:r>
            <a:r>
              <a:rPr lang="en-US" b="1" dirty="0" err="1" smtClean="0">
                <a:solidFill>
                  <a:srgbClr val="FF0000"/>
                </a:solidFill>
                <a:latin typeface="Times New Roman" pitchFamily="18" charset="0"/>
                <a:cs typeface="Times New Roman" pitchFamily="18" charset="0"/>
              </a:rPr>
              <a:t>hiện</a:t>
            </a:r>
            <a:endParaRPr lang="en-US" b="1" dirty="0" smtClean="0">
              <a:solidFill>
                <a:srgbClr val="FF0000"/>
              </a:solidFill>
              <a:latin typeface="Times New Roman" pitchFamily="18" charset="0"/>
              <a:cs typeface="Times New Roman" pitchFamily="18" charset="0"/>
            </a:endParaRPr>
          </a:p>
          <a:p>
            <a:pPr algn="just">
              <a:buFont typeface="Wingdings" pitchFamily="2" charset="2"/>
              <a:buChar char="ü"/>
              <a:defRPr/>
            </a:pPr>
            <a:r>
              <a:rPr lang="en-US" b="1" dirty="0" err="1" smtClean="0">
                <a:solidFill>
                  <a:srgbClr val="0070C0"/>
                </a:solidFill>
                <a:latin typeface="Times New Roman" pitchFamily="18" charset="0"/>
                <a:cs typeface="Times New Roman" pitchFamily="18" charset="0"/>
              </a:rPr>
              <a:t>Vết</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nứt</a:t>
            </a:r>
            <a:r>
              <a:rPr lang="en-US" b="1" dirty="0" smtClean="0">
                <a:solidFill>
                  <a:srgbClr val="0070C0"/>
                </a:solidFill>
                <a:latin typeface="Times New Roman" pitchFamily="18" charset="0"/>
                <a:cs typeface="Times New Roman" pitchFamily="18" charset="0"/>
              </a:rPr>
              <a:t> do </a:t>
            </a:r>
            <a:r>
              <a:rPr lang="en-US" b="1" dirty="0" err="1" smtClean="0">
                <a:solidFill>
                  <a:srgbClr val="0070C0"/>
                </a:solidFill>
                <a:latin typeface="Times New Roman" pitchFamily="18" charset="0"/>
                <a:cs typeface="Times New Roman" pitchFamily="18" charset="0"/>
              </a:rPr>
              <a:t>khả</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năng</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chịu</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lực</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của</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kết</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cấu</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trước</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tác</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động</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của</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tải</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trọng</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bản</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thân</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và</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ngoại</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lực</a:t>
            </a:r>
            <a:r>
              <a:rPr lang="en-US" b="1" dirty="0" smtClean="0">
                <a:solidFill>
                  <a:srgbClr val="0070C0"/>
                </a:solidFill>
                <a:latin typeface="Times New Roman" pitchFamily="18" charset="0"/>
                <a:cs typeface="Times New Roman" pitchFamily="18" charset="0"/>
              </a:rPr>
              <a:t>;</a:t>
            </a:r>
          </a:p>
          <a:p>
            <a:pPr algn="just">
              <a:buFont typeface="Wingdings" pitchFamily="2" charset="2"/>
              <a:buChar char="ü"/>
              <a:defRPr/>
            </a:pPr>
            <a:r>
              <a:rPr lang="en-US" b="1" dirty="0" err="1" smtClean="0">
                <a:solidFill>
                  <a:srgbClr val="0070C0"/>
                </a:solidFill>
                <a:latin typeface="Times New Roman" pitchFamily="18" charset="0"/>
                <a:cs typeface="Times New Roman" pitchFamily="18" charset="0"/>
              </a:rPr>
              <a:t>Vết</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nứt</a:t>
            </a:r>
            <a:r>
              <a:rPr lang="en-US" b="1" dirty="0" smtClean="0">
                <a:solidFill>
                  <a:srgbClr val="0070C0"/>
                </a:solidFill>
                <a:latin typeface="Times New Roman" pitchFamily="18" charset="0"/>
                <a:cs typeface="Times New Roman" pitchFamily="18" charset="0"/>
              </a:rPr>
              <a:t> do </a:t>
            </a:r>
            <a:r>
              <a:rPr lang="en-US" b="1" dirty="0" err="1" smtClean="0">
                <a:solidFill>
                  <a:srgbClr val="0070C0"/>
                </a:solidFill>
                <a:latin typeface="Times New Roman" pitchFamily="18" charset="0"/>
                <a:cs typeface="Times New Roman" pitchFamily="18" charset="0"/>
              </a:rPr>
              <a:t>tác</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động</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của</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cốt</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thép</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ứng</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lực</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trước</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lên</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bê</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tông</a:t>
            </a:r>
            <a:r>
              <a:rPr lang="en-US" b="1" dirty="0" smtClean="0">
                <a:solidFill>
                  <a:srgbClr val="0070C0"/>
                </a:solidFill>
                <a:latin typeface="Times New Roman" pitchFamily="18" charset="0"/>
                <a:cs typeface="Times New Roman" pitchFamily="18" charset="0"/>
              </a:rPr>
              <a:t>;</a:t>
            </a:r>
          </a:p>
          <a:p>
            <a:pPr algn="just">
              <a:buFont typeface="Wingdings" pitchFamily="2" charset="2"/>
              <a:buChar char="ü"/>
              <a:defRPr/>
            </a:pPr>
            <a:r>
              <a:rPr lang="en-US" b="1" dirty="0" err="1" smtClean="0">
                <a:solidFill>
                  <a:srgbClr val="0070C0"/>
                </a:solidFill>
                <a:latin typeface="Times New Roman" pitchFamily="18" charset="0"/>
                <a:cs typeface="Times New Roman" pitchFamily="18" charset="0"/>
              </a:rPr>
              <a:t>Vết</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nứt</a:t>
            </a:r>
            <a:r>
              <a:rPr lang="en-US" b="1" dirty="0" smtClean="0">
                <a:solidFill>
                  <a:srgbClr val="0070C0"/>
                </a:solidFill>
                <a:latin typeface="Times New Roman" pitchFamily="18" charset="0"/>
                <a:cs typeface="Times New Roman" pitchFamily="18" charset="0"/>
              </a:rPr>
              <a:t> do </a:t>
            </a:r>
            <a:r>
              <a:rPr lang="en-US" b="1" dirty="0" err="1" smtClean="0">
                <a:solidFill>
                  <a:srgbClr val="0070C0"/>
                </a:solidFill>
                <a:latin typeface="Times New Roman" pitchFamily="18" charset="0"/>
                <a:cs typeface="Times New Roman" pitchFamily="18" charset="0"/>
              </a:rPr>
              <a:t>công</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nghệ</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thi</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công</a:t>
            </a:r>
            <a:r>
              <a:rPr lang="en-US" b="1" dirty="0" smtClean="0">
                <a:solidFill>
                  <a:srgbClr val="0070C0"/>
                </a:solidFill>
                <a:latin typeface="Times New Roman" pitchFamily="18" charset="0"/>
                <a:cs typeface="Times New Roman" pitchFamily="18" charset="0"/>
              </a:rPr>
              <a:t>, do co </a:t>
            </a:r>
            <a:r>
              <a:rPr lang="en-US" b="1" dirty="0" err="1" smtClean="0">
                <a:solidFill>
                  <a:srgbClr val="0070C0"/>
                </a:solidFill>
                <a:latin typeface="Times New Roman" pitchFamily="18" charset="0"/>
                <a:cs typeface="Times New Roman" pitchFamily="18" charset="0"/>
              </a:rPr>
              <a:t>ngót</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bê</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tông</a:t>
            </a:r>
            <a:r>
              <a:rPr lang="en-US" b="1" dirty="0" smtClean="0">
                <a:solidFill>
                  <a:srgbClr val="0070C0"/>
                </a:solidFill>
                <a:latin typeface="Times New Roman" pitchFamily="18" charset="0"/>
                <a:cs typeface="Times New Roman" pitchFamily="18" charset="0"/>
              </a:rPr>
              <a:t>, do </a:t>
            </a:r>
            <a:r>
              <a:rPr lang="en-US" b="1" dirty="0" err="1" smtClean="0">
                <a:solidFill>
                  <a:srgbClr val="0070C0"/>
                </a:solidFill>
                <a:latin typeface="Times New Roman" pitchFamily="18" charset="0"/>
                <a:cs typeface="Times New Roman" pitchFamily="18" charset="0"/>
              </a:rPr>
              <a:t>bảo</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dưỡng</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bê</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tông</a:t>
            </a:r>
            <a:r>
              <a:rPr lang="en-US" b="1" dirty="0" smtClean="0">
                <a:solidFill>
                  <a:srgbClr val="0070C0"/>
                </a:solidFill>
                <a:latin typeface="Times New Roman" pitchFamily="18" charset="0"/>
                <a:cs typeface="Times New Roman" pitchFamily="18" charset="0"/>
              </a:rPr>
              <a:t>, do </a:t>
            </a:r>
            <a:r>
              <a:rPr lang="en-US" b="1" dirty="0" err="1" smtClean="0">
                <a:solidFill>
                  <a:srgbClr val="0070C0"/>
                </a:solidFill>
                <a:latin typeface="Times New Roman" pitchFamily="18" charset="0"/>
                <a:cs typeface="Times New Roman" pitchFamily="18" charset="0"/>
              </a:rPr>
              <a:t>chế</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độ</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nhiệt-ẩm</a:t>
            </a:r>
            <a:r>
              <a:rPr lang="en-US" b="1" dirty="0" smtClean="0">
                <a:solidFill>
                  <a:srgbClr val="0070C0"/>
                </a:solidFill>
                <a:latin typeface="Times New Roman" pitchFamily="18" charset="0"/>
                <a:cs typeface="Times New Roman" pitchFamily="18" charset="0"/>
              </a:rPr>
              <a:t>, do </a:t>
            </a:r>
            <a:r>
              <a:rPr lang="en-US" b="1" dirty="0" err="1" smtClean="0">
                <a:solidFill>
                  <a:srgbClr val="0070C0"/>
                </a:solidFill>
                <a:latin typeface="Times New Roman" pitchFamily="18" charset="0"/>
                <a:cs typeface="Times New Roman" pitchFamily="18" charset="0"/>
              </a:rPr>
              <a:t>cấp</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phối</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của</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vữa</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bê</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tông</a:t>
            </a:r>
            <a:r>
              <a:rPr lang="en-US" b="1" dirty="0" smtClean="0">
                <a:solidFill>
                  <a:srgbClr val="0070C0"/>
                </a:solidFill>
                <a:latin typeface="Times New Roman" pitchFamily="18" charset="0"/>
                <a:cs typeface="Times New Roman" pitchFamily="18" charset="0"/>
              </a:rPr>
              <a:t>;</a:t>
            </a:r>
          </a:p>
          <a:p>
            <a:pPr algn="just">
              <a:buFont typeface="Wingdings" pitchFamily="2" charset="2"/>
              <a:buChar char="ü"/>
              <a:defRPr/>
            </a:pPr>
            <a:r>
              <a:rPr lang="en-US" b="1" dirty="0" err="1" smtClean="0">
                <a:solidFill>
                  <a:srgbClr val="0070C0"/>
                </a:solidFill>
                <a:latin typeface="Times New Roman" pitchFamily="18" charset="0"/>
                <a:cs typeface="Times New Roman" pitchFamily="18" charset="0"/>
              </a:rPr>
              <a:t>Vết</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nứt</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hình</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thành</a:t>
            </a:r>
            <a:r>
              <a:rPr lang="en-US" b="1" dirty="0" smtClean="0">
                <a:solidFill>
                  <a:srgbClr val="0070C0"/>
                </a:solidFill>
                <a:latin typeface="Times New Roman" pitchFamily="18" charset="0"/>
                <a:cs typeface="Times New Roman" pitchFamily="18" charset="0"/>
              </a:rPr>
              <a:t> do </a:t>
            </a:r>
            <a:r>
              <a:rPr lang="en-US" b="1" dirty="0" err="1" smtClean="0">
                <a:solidFill>
                  <a:srgbClr val="0070C0"/>
                </a:solidFill>
                <a:latin typeface="Times New Roman" pitchFamily="18" charset="0"/>
                <a:cs typeface="Times New Roman" pitchFamily="18" charset="0"/>
              </a:rPr>
              <a:t>cốt</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thép</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bị</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ăn</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mòn</a:t>
            </a:r>
            <a:r>
              <a:rPr lang="en-US" b="1" dirty="0" smtClean="0">
                <a:solidFill>
                  <a:srgbClr val="0070C0"/>
                </a:solidFill>
                <a:latin typeface="Times New Roman" pitchFamily="18" charset="0"/>
                <a:cs typeface="Times New Roman" pitchFamily="18" charset="0"/>
              </a:rPr>
              <a:t>.</a:t>
            </a:r>
          </a:p>
          <a:p>
            <a:pPr marL="596900" indent="-514350">
              <a:buFont typeface="Wingdings 2" pitchFamily="18" charset="2"/>
              <a:buAutoNum type="alphaLcParenR"/>
              <a:defRPr/>
            </a:pPr>
            <a:endParaRPr lang="en-US" dirty="0" smtClean="0"/>
          </a:p>
          <a:p>
            <a:pPr marL="596900" indent="-514350">
              <a:buFont typeface="Wingdings 2" pitchFamily="18" charset="2"/>
              <a:buAutoNum type="alphaLcParenR"/>
              <a:defRPr/>
            </a:pPr>
            <a:endParaRPr lang="en-US" dirty="0" smtClean="0"/>
          </a:p>
          <a:p>
            <a:pPr marL="596900" indent="-514350">
              <a:buNone/>
              <a:defRPr/>
            </a:pPr>
            <a:endParaRPr lang="en-US" dirty="0"/>
          </a:p>
        </p:txBody>
      </p:sp>
    </p:spTree>
    <p:extLst>
      <p:ext uri="{BB962C8B-B14F-4D97-AF65-F5344CB8AC3E}">
        <p14:creationId xmlns:p14="http://schemas.microsoft.com/office/powerpoint/2010/main" val="12135459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5025" y="838200"/>
            <a:ext cx="6392466" cy="1371600"/>
          </a:xfrm>
        </p:spPr>
        <p:txBody>
          <a:bodyPr>
            <a:normAutofit fontScale="90000"/>
          </a:bodyPr>
          <a:lstStyle/>
          <a:p>
            <a:pPr>
              <a:defRPr/>
            </a:pPr>
            <a:r>
              <a:rPr lang="en-US" b="1" dirty="0" smtClean="0">
                <a:solidFill>
                  <a:srgbClr val="FF0000"/>
                </a:solidFill>
                <a:effectLst/>
                <a:latin typeface="Times New Roman" pitchFamily="18" charset="0"/>
                <a:cs typeface="Times New Roman" pitchFamily="18" charset="0"/>
              </a:rPr>
              <a:t>b) Theo </a:t>
            </a:r>
            <a:r>
              <a:rPr lang="en-US" b="1" dirty="0" err="1" smtClean="0">
                <a:solidFill>
                  <a:srgbClr val="FF0000"/>
                </a:solidFill>
                <a:effectLst/>
                <a:latin typeface="Times New Roman" pitchFamily="18" charset="0"/>
                <a:cs typeface="Times New Roman" pitchFamily="18" charset="0"/>
              </a:rPr>
              <a:t>mức</a:t>
            </a:r>
            <a:r>
              <a:rPr lang="en-US" b="1" dirty="0" smtClean="0">
                <a:solidFill>
                  <a:srgbClr val="FF0000"/>
                </a:solidFill>
                <a:effectLst/>
                <a:latin typeface="Times New Roman" pitchFamily="18" charset="0"/>
                <a:cs typeface="Times New Roman" pitchFamily="18" charset="0"/>
              </a:rPr>
              <a:t> </a:t>
            </a:r>
            <a:r>
              <a:rPr lang="en-US" b="1" dirty="0" err="1" smtClean="0">
                <a:solidFill>
                  <a:srgbClr val="FF0000"/>
                </a:solidFill>
                <a:effectLst/>
                <a:latin typeface="Times New Roman" pitchFamily="18" charset="0"/>
                <a:cs typeface="Times New Roman" pitchFamily="18" charset="0"/>
              </a:rPr>
              <a:t>độ</a:t>
            </a:r>
            <a:r>
              <a:rPr lang="en-US" b="1" dirty="0" smtClean="0">
                <a:solidFill>
                  <a:srgbClr val="FF0000"/>
                </a:solidFill>
                <a:effectLst/>
                <a:latin typeface="Times New Roman" pitchFamily="18" charset="0"/>
                <a:cs typeface="Times New Roman" pitchFamily="18" charset="0"/>
              </a:rPr>
              <a:t> </a:t>
            </a:r>
            <a:r>
              <a:rPr lang="en-US" b="1" dirty="0" err="1" smtClean="0">
                <a:solidFill>
                  <a:srgbClr val="FF0000"/>
                </a:solidFill>
                <a:effectLst/>
                <a:latin typeface="Times New Roman" pitchFamily="18" charset="0"/>
                <a:cs typeface="Times New Roman" pitchFamily="18" charset="0"/>
              </a:rPr>
              <a:t>nguy</a:t>
            </a:r>
            <a:r>
              <a:rPr lang="en-US" b="1" dirty="0" smtClean="0">
                <a:solidFill>
                  <a:srgbClr val="FF0000"/>
                </a:solidFill>
                <a:effectLst/>
                <a:latin typeface="Times New Roman" pitchFamily="18" charset="0"/>
                <a:cs typeface="Times New Roman" pitchFamily="18" charset="0"/>
              </a:rPr>
              <a:t> </a:t>
            </a:r>
            <a:r>
              <a:rPr lang="en-US" b="1" dirty="0" err="1" smtClean="0">
                <a:solidFill>
                  <a:srgbClr val="FF0000"/>
                </a:solidFill>
                <a:effectLst/>
                <a:latin typeface="Times New Roman" pitchFamily="18" charset="0"/>
                <a:cs typeface="Times New Roman" pitchFamily="18" charset="0"/>
              </a:rPr>
              <a:t>hiểm</a:t>
            </a:r>
            <a:r>
              <a:rPr lang="en-US" b="1" dirty="0" smtClean="0">
                <a:solidFill>
                  <a:srgbClr val="FF0000"/>
                </a:solidFill>
                <a:effectLst/>
                <a:latin typeface="Times New Roman" pitchFamily="18" charset="0"/>
                <a:cs typeface="Times New Roman" pitchFamily="18" charset="0"/>
              </a:rPr>
              <a:t>:</a:t>
            </a:r>
            <a:r>
              <a:rPr lang="en-US" dirty="0" smtClean="0"/>
              <a:t/>
            </a:r>
            <a:br>
              <a:rPr lang="en-US" dirty="0" smtClean="0"/>
            </a:br>
            <a:endParaRPr lang="en-US" dirty="0"/>
          </a:p>
        </p:txBody>
      </p:sp>
      <p:sp>
        <p:nvSpPr>
          <p:cNvPr id="18435" name="Content Placeholder 2"/>
          <p:cNvSpPr>
            <a:spLocks noGrp="1"/>
          </p:cNvSpPr>
          <p:nvPr>
            <p:ph sz="quarter" idx="1"/>
          </p:nvPr>
        </p:nvSpPr>
        <p:spPr>
          <a:xfrm>
            <a:off x="2105025" y="2209800"/>
            <a:ext cx="6392466" cy="4648200"/>
          </a:xfrm>
        </p:spPr>
        <p:txBody>
          <a:bodyPr/>
          <a:lstStyle/>
          <a:p>
            <a:pPr algn="just">
              <a:buFont typeface="Wingdings" pitchFamily="2" charset="2"/>
              <a:buChar char="ü"/>
            </a:pPr>
            <a:r>
              <a:rPr lang="en-US" b="1" dirty="0" smtClean="0">
                <a:latin typeface="Times New Roman" pitchFamily="18" charset="0"/>
                <a:cs typeface="Times New Roman" pitchFamily="18" charset="0"/>
              </a:rPr>
              <a:t> </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Vết</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nứt</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chứng</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tỏ</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tình</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trạng</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nguy</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hiểm</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của</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kết</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cấu</a:t>
            </a:r>
            <a:r>
              <a:rPr lang="en-US" b="1" dirty="0" smtClean="0">
                <a:solidFill>
                  <a:srgbClr val="0070C0"/>
                </a:solidFill>
                <a:latin typeface="Times New Roman" pitchFamily="18" charset="0"/>
                <a:cs typeface="Times New Roman" pitchFamily="18" charset="0"/>
              </a:rPr>
              <a:t>;</a:t>
            </a:r>
          </a:p>
          <a:p>
            <a:pPr algn="just">
              <a:buFont typeface="Wingdings" pitchFamily="2" charset="2"/>
              <a:buChar char="ü"/>
            </a:pP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Vết</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nứt</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làm</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tăng</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độ</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thấm</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nước</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của</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bê</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tông</a:t>
            </a:r>
            <a:r>
              <a:rPr lang="en-US" b="1" dirty="0" smtClean="0">
                <a:solidFill>
                  <a:srgbClr val="0070C0"/>
                </a:solidFill>
                <a:latin typeface="Times New Roman" pitchFamily="18" charset="0"/>
                <a:cs typeface="Times New Roman" pitchFamily="18" charset="0"/>
              </a:rPr>
              <a:t> (ở </a:t>
            </a:r>
            <a:r>
              <a:rPr lang="en-US" b="1" dirty="0" err="1" smtClean="0">
                <a:solidFill>
                  <a:srgbClr val="0070C0"/>
                </a:solidFill>
                <a:latin typeface="Times New Roman" pitchFamily="18" charset="0"/>
                <a:cs typeface="Times New Roman" pitchFamily="18" charset="0"/>
              </a:rPr>
              <a:t>tường</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tầng</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hầm</a:t>
            </a:r>
            <a:r>
              <a:rPr lang="en-US" b="1" dirty="0" smtClean="0">
                <a:solidFill>
                  <a:srgbClr val="0070C0"/>
                </a:solidFill>
                <a:latin typeface="Times New Roman" pitchFamily="18" charset="0"/>
                <a:cs typeface="Times New Roman" pitchFamily="18" charset="0"/>
              </a:rPr>
              <a:t>);</a:t>
            </a:r>
          </a:p>
          <a:p>
            <a:pPr algn="just">
              <a:buFont typeface="Wingdings" pitchFamily="2" charset="2"/>
              <a:buChar char="ü"/>
            </a:pP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Vết</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nứt</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làm</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giảm</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tuổi</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thọ</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kết</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cấu</a:t>
            </a:r>
            <a:r>
              <a:rPr lang="en-US" b="1" dirty="0" smtClean="0">
                <a:solidFill>
                  <a:srgbClr val="0070C0"/>
                </a:solidFill>
                <a:latin typeface="Times New Roman" pitchFamily="18" charset="0"/>
                <a:cs typeface="Times New Roman" pitchFamily="18" charset="0"/>
              </a:rPr>
              <a:t> do </a:t>
            </a:r>
            <a:r>
              <a:rPr lang="en-US" b="1" dirty="0" err="1" smtClean="0">
                <a:solidFill>
                  <a:srgbClr val="0070C0"/>
                </a:solidFill>
                <a:latin typeface="Times New Roman" pitchFamily="18" charset="0"/>
                <a:cs typeface="Times New Roman" pitchFamily="18" charset="0"/>
              </a:rPr>
              <a:t>cốt</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thép</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hoặc</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bê</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tông</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bị</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ăn</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mòn</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mạnh</a:t>
            </a:r>
            <a:r>
              <a:rPr lang="en-US" b="1" dirty="0" smtClean="0">
                <a:solidFill>
                  <a:srgbClr val="0070C0"/>
                </a:solidFill>
                <a:latin typeface="Times New Roman" pitchFamily="18" charset="0"/>
                <a:cs typeface="Times New Roman" pitchFamily="18" charset="0"/>
              </a:rPr>
              <a:t>;</a:t>
            </a:r>
          </a:p>
          <a:p>
            <a:pPr algn="just">
              <a:buFont typeface="Wingdings" pitchFamily="2" charset="2"/>
              <a:buChar char="ü"/>
            </a:pP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Vết</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nứt</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có</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thể</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chấp</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nhận</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cho</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tồn</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tại</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vì</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không</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gây</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nguy</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hiểm</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cho</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kết</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cấu</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hoặc</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không</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ảnh</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hưởng</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tới</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độ</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bền</a:t>
            </a:r>
            <a:r>
              <a:rPr lang="en-US" b="1" dirty="0" smtClean="0">
                <a:solidFill>
                  <a:srgbClr val="0070C0"/>
                </a:solidFill>
                <a:latin typeface="Times New Roman" pitchFamily="18" charset="0"/>
                <a:cs typeface="Times New Roman" pitchFamily="18" charset="0"/>
              </a:rPr>
              <a:t> </a:t>
            </a:r>
            <a:r>
              <a:rPr lang="en-US" b="1" dirty="0" err="1" smtClean="0">
                <a:solidFill>
                  <a:srgbClr val="0070C0"/>
                </a:solidFill>
                <a:latin typeface="Times New Roman" pitchFamily="18" charset="0"/>
                <a:cs typeface="Times New Roman" pitchFamily="18" charset="0"/>
              </a:rPr>
              <a:t>lâu</a:t>
            </a:r>
            <a:r>
              <a:rPr lang="en-US" b="1" dirty="0" smtClean="0">
                <a:solidFill>
                  <a:srgbClr val="0070C0"/>
                </a:solidFill>
                <a:latin typeface="Times New Roman" pitchFamily="18" charset="0"/>
                <a:cs typeface="Times New Roman" pitchFamily="18" charset="0"/>
              </a:rPr>
              <a:t>.</a:t>
            </a:r>
          </a:p>
        </p:txBody>
      </p:sp>
    </p:spTree>
    <p:extLst>
      <p:ext uri="{BB962C8B-B14F-4D97-AF65-F5344CB8AC3E}">
        <p14:creationId xmlns:p14="http://schemas.microsoft.com/office/powerpoint/2010/main" val="15415198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5025" y="533400"/>
            <a:ext cx="6392466" cy="1219200"/>
          </a:xfrm>
        </p:spPr>
        <p:txBody>
          <a:bodyPr>
            <a:normAutofit fontScale="90000"/>
          </a:bodyPr>
          <a:lstStyle/>
          <a:p>
            <a:pPr>
              <a:defRPr/>
            </a:pPr>
            <a:r>
              <a:rPr lang="en-US" b="1" dirty="0">
                <a:solidFill>
                  <a:srgbClr val="00B0F0"/>
                </a:solidFill>
                <a:latin typeface="Times New Roman" pitchFamily="18" charset="0"/>
                <a:cs typeface="Times New Roman" pitchFamily="18" charset="0"/>
              </a:rPr>
              <a:t>2.2. </a:t>
            </a:r>
            <a:r>
              <a:rPr lang="en-US" b="1" dirty="0" err="1">
                <a:solidFill>
                  <a:srgbClr val="00B0F0"/>
                </a:solidFill>
                <a:latin typeface="Times New Roman" pitchFamily="18" charset="0"/>
                <a:cs typeface="Times New Roman" pitchFamily="18" charset="0"/>
              </a:rPr>
              <a:t>Phương</a:t>
            </a:r>
            <a:r>
              <a:rPr lang="en-US" b="1" dirty="0">
                <a:solidFill>
                  <a:srgbClr val="00B0F0"/>
                </a:solidFill>
                <a:latin typeface="Times New Roman" pitchFamily="18" charset="0"/>
                <a:cs typeface="Times New Roman" pitchFamily="18" charset="0"/>
              </a:rPr>
              <a:t> </a:t>
            </a:r>
            <a:r>
              <a:rPr lang="en-US" b="1" dirty="0" err="1">
                <a:solidFill>
                  <a:srgbClr val="00B0F0"/>
                </a:solidFill>
                <a:latin typeface="Times New Roman" pitchFamily="18" charset="0"/>
                <a:cs typeface="Times New Roman" pitchFamily="18" charset="0"/>
              </a:rPr>
              <a:t>pháp</a:t>
            </a:r>
            <a:r>
              <a:rPr lang="en-US" b="1" dirty="0">
                <a:solidFill>
                  <a:srgbClr val="00B0F0"/>
                </a:solidFill>
                <a:latin typeface="Times New Roman" pitchFamily="18" charset="0"/>
                <a:cs typeface="Times New Roman" pitchFamily="18" charset="0"/>
              </a:rPr>
              <a:t> </a:t>
            </a:r>
            <a:r>
              <a:rPr lang="en-US" b="1" dirty="0" err="1">
                <a:solidFill>
                  <a:srgbClr val="00B0F0"/>
                </a:solidFill>
                <a:latin typeface="Times New Roman" pitchFamily="18" charset="0"/>
                <a:cs typeface="Times New Roman" pitchFamily="18" charset="0"/>
              </a:rPr>
              <a:t>nhận</a:t>
            </a:r>
            <a:r>
              <a:rPr lang="en-US" b="1" dirty="0">
                <a:solidFill>
                  <a:srgbClr val="00B0F0"/>
                </a:solidFill>
                <a:latin typeface="Times New Roman" pitchFamily="18" charset="0"/>
                <a:cs typeface="Times New Roman" pitchFamily="18" charset="0"/>
              </a:rPr>
              <a:t> </a:t>
            </a:r>
            <a:r>
              <a:rPr lang="en-US" b="1" dirty="0" err="1">
                <a:solidFill>
                  <a:srgbClr val="00B0F0"/>
                </a:solidFill>
                <a:latin typeface="Times New Roman" pitchFamily="18" charset="0"/>
                <a:cs typeface="Times New Roman" pitchFamily="18" charset="0"/>
              </a:rPr>
              <a:t>dạng</a:t>
            </a:r>
            <a:r>
              <a:rPr lang="en-US" dirty="0" smtClean="0"/>
              <a:t/>
            </a:r>
            <a:br>
              <a:rPr lang="en-US" dirty="0" smtClean="0"/>
            </a:br>
            <a:endParaRPr lang="en-US" dirty="0"/>
          </a:p>
        </p:txBody>
      </p:sp>
      <p:sp>
        <p:nvSpPr>
          <p:cNvPr id="19459" name="Content Placeholder 2"/>
          <p:cNvSpPr>
            <a:spLocks noGrp="1"/>
          </p:cNvSpPr>
          <p:nvPr>
            <p:ph sz="quarter" idx="1"/>
          </p:nvPr>
        </p:nvSpPr>
        <p:spPr>
          <a:xfrm>
            <a:off x="1857375" y="1600200"/>
            <a:ext cx="6315075" cy="5257800"/>
          </a:xfrm>
        </p:spPr>
        <p:txBody>
          <a:bodyPr>
            <a:normAutofit lnSpcReduction="10000"/>
          </a:bodyPr>
          <a:lstStyle/>
          <a:p>
            <a:pPr marL="596900" indent="-514350" algn="just">
              <a:buNone/>
            </a:pPr>
            <a:r>
              <a:rPr lang="en-US" dirty="0" smtClean="0"/>
              <a:t>  </a:t>
            </a:r>
            <a:r>
              <a:rPr lang="en-US"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a)   </a:t>
            </a:r>
            <a:r>
              <a:rPr lang="en-US" sz="3600" b="1" dirty="0" err="1">
                <a:solidFill>
                  <a:srgbClr val="FF0000"/>
                </a:solidFill>
                <a:latin typeface="Times New Roman" pitchFamily="18" charset="0"/>
                <a:cs typeface="Times New Roman" pitchFamily="18" charset="0"/>
              </a:rPr>
              <a:t>Đặc</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điểm</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chung</a:t>
            </a:r>
            <a:r>
              <a:rPr lang="en-US" sz="3600" b="1" dirty="0">
                <a:solidFill>
                  <a:srgbClr val="FF0000"/>
                </a:solidFill>
                <a:latin typeface="Times New Roman" pitchFamily="18" charset="0"/>
                <a:cs typeface="Times New Roman" pitchFamily="18" charset="0"/>
              </a:rPr>
              <a:t> </a:t>
            </a:r>
          </a:p>
          <a:p>
            <a:pPr marL="596900" indent="-514350" algn="just">
              <a:buFont typeface="Wingdings" pitchFamily="2" charset="2"/>
              <a:buChar char="ü"/>
            </a:pP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Vị</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trí</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hướng</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thời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điểm</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xuất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hiện</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vết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nứt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và</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sự</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mở</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rộng</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của</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chúng</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trong</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phần</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lớn</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trường</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hợp</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có</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thể</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xác</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định</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được</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nguyên</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nhân</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hình</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thành</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vết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nứt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cũng</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như</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đánh</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giá</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được</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mức</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độ</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nguy</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hiểm</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của</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kết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cấu</a:t>
            </a:r>
            <a:r>
              <a:rPr lang="en-US" b="1" dirty="0" smtClean="0">
                <a:latin typeface="Times New Roman" pitchFamily="18" charset="0"/>
                <a:cs typeface="Times New Roman" pitchFamily="18" charset="0"/>
              </a:rPr>
              <a:t>.</a:t>
            </a:r>
          </a:p>
          <a:p>
            <a:pPr marL="596900" indent="-514350" algn="just">
              <a:buFont typeface="Wingdings" pitchFamily="2" charset="2"/>
              <a:buChar char="ü"/>
            </a:pP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Các</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vết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nứt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vật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lý</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thường</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không</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có</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quy</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luật</a:t>
            </a:r>
            <a:r>
              <a:rPr lang="en-US" b="1" dirty="0" smtClean="0">
                <a:latin typeface="Times New Roman" pitchFamily="18" charset="0"/>
                <a:cs typeface="Times New Roman" pitchFamily="18" charset="0"/>
              </a:rPr>
              <a:t>.</a:t>
            </a:r>
          </a:p>
          <a:p>
            <a:pPr marL="596900" indent="-514350" algn="just">
              <a:buFont typeface="Wingdings" pitchFamily="2" charset="2"/>
              <a:buChar char="ü"/>
            </a:pP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Các</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vết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nứt</a:t>
            </a:r>
            <a:r>
              <a:rPr lang="en-US" b="1" dirty="0" smtClean="0">
                <a:latin typeface="Times New Roman" pitchFamily="18" charset="0"/>
                <a:cs typeface="Times New Roman" pitchFamily="18" charset="0"/>
              </a:rPr>
              <a:t> do </a:t>
            </a:r>
            <a:r>
              <a:rPr lang="en-US" b="1" dirty="0" err="1" smtClean="0">
                <a:latin typeface="Times New Roman" pitchFamily="18" charset="0"/>
                <a:cs typeface="Times New Roman" pitchFamily="18" charset="0"/>
              </a:rPr>
              <a:t>tác</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động</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của</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lực</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thường</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xuất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hiện</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theo</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phương</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vuông</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góc</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với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ứng</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suất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kéo</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chính</a:t>
            </a:r>
            <a:r>
              <a:rPr lang="en-US" b="1" dirty="0" smtClean="0">
                <a:latin typeface="Times New Roman" pitchFamily="18" charset="0"/>
                <a:cs typeface="Times New Roman" pitchFamily="18" charset="0"/>
              </a:rPr>
              <a:t>.</a:t>
            </a:r>
          </a:p>
        </p:txBody>
      </p:sp>
    </p:spTree>
    <p:extLst>
      <p:ext uri="{BB962C8B-B14F-4D97-AF65-F5344CB8AC3E}">
        <p14:creationId xmlns:p14="http://schemas.microsoft.com/office/powerpoint/2010/main" val="7002051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0"/>
          <p:cNvSpPr>
            <a:spLocks noGrp="1" noChangeArrowheads="1"/>
          </p:cNvSpPr>
          <p:nvPr>
            <p:ph type="sldNum" sz="quarter" idx="12"/>
          </p:nvPr>
        </p:nvSpPr>
        <p:spPr>
          <a:noFill/>
          <a:ln>
            <a:miter lim="800000"/>
            <a:headEnd/>
            <a:tailEnd/>
          </a:ln>
        </p:spPr>
        <p:txBody>
          <a:bodyPr/>
          <a:lstStyle/>
          <a:p>
            <a:pPr algn="r" rtl="0" eaLnBrk="0" fontAlgn="base" hangingPunct="0">
              <a:spcBef>
                <a:spcPct val="0"/>
              </a:spcBef>
              <a:spcAft>
                <a:spcPct val="0"/>
              </a:spcAft>
            </a:pPr>
            <a:fld id="{D12EAB81-598E-4869-AB32-97486530689F}" type="slidenum">
              <a:rPr lang="en-US" sz="1400">
                <a:solidFill>
                  <a:srgbClr val="333399"/>
                </a:solidFill>
                <a:latin typeface="Comic Sans MS" pitchFamily="66" charset="0"/>
                <a:cs typeface="Times New Roman" pitchFamily="18" charset="0"/>
              </a:rPr>
              <a:pPr algn="r" rtl="0" eaLnBrk="0" fontAlgn="base" hangingPunct="0">
                <a:spcBef>
                  <a:spcPct val="0"/>
                </a:spcBef>
                <a:spcAft>
                  <a:spcPct val="0"/>
                </a:spcAft>
              </a:pPr>
              <a:t>8</a:t>
            </a:fld>
            <a:endParaRPr lang="en-US" sz="1400">
              <a:solidFill>
                <a:srgbClr val="333399"/>
              </a:solidFill>
              <a:latin typeface="Comic Sans MS" pitchFamily="66" charset="0"/>
              <a:cs typeface="Times New Roman" pitchFamily="18" charset="0"/>
            </a:endParaRPr>
          </a:p>
        </p:txBody>
      </p:sp>
      <p:sp>
        <p:nvSpPr>
          <p:cNvPr id="6147" name="Rectangle 3"/>
          <p:cNvSpPr>
            <a:spLocks noGrp="1" noChangeArrowheads="1"/>
          </p:cNvSpPr>
          <p:nvPr>
            <p:ph sz="quarter" idx="1"/>
          </p:nvPr>
        </p:nvSpPr>
        <p:spPr>
          <a:xfrm>
            <a:off x="1609725" y="685800"/>
            <a:ext cx="6686550" cy="5562600"/>
          </a:xfrm>
        </p:spPr>
        <p:txBody>
          <a:bodyPr>
            <a:normAutofit fontScale="77500" lnSpcReduction="20000"/>
          </a:bodyPr>
          <a:lstStyle/>
          <a:p>
            <a:pPr marL="0" indent="0">
              <a:spcBef>
                <a:spcPct val="20000"/>
              </a:spcBef>
              <a:buNone/>
            </a:pPr>
            <a:endParaRPr lang="en-US" sz="2400" b="1" dirty="0" smtClean="0">
              <a:solidFill>
                <a:srgbClr val="FF0066"/>
              </a:solidFill>
              <a:latin typeface="VNI-Times" pitchFamily="2" charset="0"/>
            </a:endParaRPr>
          </a:p>
          <a:p>
            <a:pPr marL="0" indent="0">
              <a:spcBef>
                <a:spcPct val="20000"/>
              </a:spcBef>
              <a:buNone/>
            </a:pPr>
            <a:r>
              <a:rPr lang="en-US" sz="2400" b="1" dirty="0" smtClean="0">
                <a:solidFill>
                  <a:srgbClr val="FF0066"/>
                </a:solidFill>
                <a:latin typeface="VNI-Times" pitchFamily="2" charset="0"/>
              </a:rPr>
              <a:t>NÖÙT </a:t>
            </a:r>
            <a:r>
              <a:rPr lang="en-US" sz="2400" b="1" dirty="0">
                <a:solidFill>
                  <a:srgbClr val="FF0066"/>
                </a:solidFill>
                <a:latin typeface="VNI-Times" pitchFamily="2" charset="0"/>
              </a:rPr>
              <a:t>VAÄT LYÙ:	</a:t>
            </a:r>
          </a:p>
          <a:p>
            <a:pPr marL="0" indent="0">
              <a:spcBef>
                <a:spcPct val="20000"/>
              </a:spcBef>
              <a:buNone/>
            </a:pPr>
            <a:endParaRPr lang="en-US" sz="2000" b="1" dirty="0">
              <a:solidFill>
                <a:srgbClr val="FF0066"/>
              </a:solidFill>
              <a:latin typeface="VNI-Times" pitchFamily="2" charset="0"/>
            </a:endParaRPr>
          </a:p>
          <a:p>
            <a:pPr marL="0" indent="0" algn="just">
              <a:spcBef>
                <a:spcPct val="20000"/>
              </a:spcBef>
              <a:buNone/>
            </a:pPr>
            <a:r>
              <a:rPr lang="en-US" sz="2000" b="1" dirty="0">
                <a:latin typeface="VNI-Times" pitchFamily="2" charset="0"/>
              </a:rPr>
              <a:t>       XUAÁT HIEÄN CAÛ KHI COÙ HAY CHÖA COÙ TAÛI TAÙC DUÏNG.HIEÁM KHI COÙ QUY LUAÄT CUÏ THEÅ (NEÂN DEÃ PHAÂN BIEÄT VÔÙI VEÁT NÖÙT CÔ HOÏC) </a:t>
            </a:r>
          </a:p>
          <a:p>
            <a:pPr marL="0" indent="0" algn="just">
              <a:spcBef>
                <a:spcPct val="20000"/>
              </a:spcBef>
              <a:buNone/>
            </a:pPr>
            <a:r>
              <a:rPr lang="en-US" sz="2000" b="1" dirty="0">
                <a:latin typeface="VNI-Times" pitchFamily="2" charset="0"/>
              </a:rPr>
              <a:t>                      – DAÏNG “CHAÂN CHIM”.</a:t>
            </a:r>
          </a:p>
          <a:p>
            <a:pPr marL="0" indent="0" algn="just">
              <a:spcBef>
                <a:spcPct val="20000"/>
              </a:spcBef>
              <a:buNone/>
            </a:pPr>
            <a:r>
              <a:rPr lang="en-US" sz="2000" b="1" dirty="0">
                <a:latin typeface="VNI-Times" pitchFamily="2" charset="0"/>
              </a:rPr>
              <a:t>          . THÖÔØNG KHOÂNG AÊN SAÂU VAØO TRONG KEÁT CAÁU; CHUÛ YEÁU ÔÛ MAËT 		NGOAØI; LAØM “XAÁU” PHAÀN HOAØN THIEÄN BEÂ TOÂNG.</a:t>
            </a:r>
          </a:p>
          <a:p>
            <a:pPr marL="0" indent="0" algn="just">
              <a:spcBef>
                <a:spcPct val="20000"/>
              </a:spcBef>
              <a:buNone/>
            </a:pPr>
            <a:r>
              <a:rPr lang="en-US" sz="2000" b="1" dirty="0">
                <a:latin typeface="VNI-Times" pitchFamily="2" charset="0"/>
              </a:rPr>
              <a:t>          . HAÀU HEÁT XUAÁT HIEÄN TRONG THÔØI GIAN BEÂ TOÂNG KHOÂ CÖÙNG.</a:t>
            </a:r>
          </a:p>
          <a:p>
            <a:pPr marL="0" indent="0" algn="just">
              <a:spcBef>
                <a:spcPct val="20000"/>
              </a:spcBef>
              <a:buNone/>
            </a:pPr>
            <a:r>
              <a:rPr lang="en-US" sz="2000" b="1" dirty="0">
                <a:latin typeface="VNI-Times" pitchFamily="2" charset="0"/>
              </a:rPr>
              <a:t>          . ÍT PHAÙT TRIEÅN THEO THÔØI GIAN.</a:t>
            </a:r>
          </a:p>
          <a:p>
            <a:pPr marL="0" indent="0" algn="just">
              <a:spcBef>
                <a:spcPct val="20000"/>
              </a:spcBef>
              <a:buNone/>
            </a:pPr>
            <a:r>
              <a:rPr lang="en-US" sz="2000" b="1" dirty="0">
                <a:latin typeface="VNI-Times" pitchFamily="2" charset="0"/>
              </a:rPr>
              <a:t>         .  ÍT AÛNH HÖÔÛNG ÑEÁN KHAÛ NAÊNG CHÒU LÖÏC CUÛA CAÁU KIEÄN VAØ KEÁT 		CAÁU.</a:t>
            </a:r>
          </a:p>
          <a:p>
            <a:pPr marL="0" indent="0" algn="just">
              <a:spcBef>
                <a:spcPct val="20000"/>
              </a:spcBef>
              <a:buNone/>
            </a:pPr>
            <a:r>
              <a:rPr lang="en-US" sz="2000" b="1" dirty="0">
                <a:latin typeface="VNI-Times" pitchFamily="2" charset="0"/>
              </a:rPr>
              <a:t>          . XUAÁT HIEÄN HAØNG LOAÏT TREÂN BEÀ MAËT BT, GAÂY “KHOÙ CHÒU”.    </a:t>
            </a:r>
          </a:p>
          <a:p>
            <a:pPr marL="0" indent="0" algn="just">
              <a:spcBef>
                <a:spcPct val="20000"/>
              </a:spcBef>
              <a:buNone/>
            </a:pPr>
            <a:r>
              <a:rPr lang="en-US" sz="2000" b="1" dirty="0">
                <a:latin typeface="VNI-Times" pitchFamily="2" charset="0"/>
              </a:rPr>
              <a:t>          . NEÁU NÖÙT ÑAÏI TRAØ, PHAÛI COÙ GIAÛI PHAÙP SÖÛA CHÖÕA CAÊN  CÔ. </a:t>
            </a:r>
          </a:p>
          <a:p>
            <a:pPr marL="0" indent="0" algn="just">
              <a:spcBef>
                <a:spcPct val="20000"/>
              </a:spcBef>
              <a:buNone/>
            </a:pPr>
            <a:endParaRPr lang="en-US" sz="2000" b="1" dirty="0">
              <a:latin typeface="VNI-Times" pitchFamily="2" charset="0"/>
            </a:endParaRPr>
          </a:p>
          <a:p>
            <a:pPr marL="0" indent="0" algn="just">
              <a:spcBef>
                <a:spcPct val="20000"/>
              </a:spcBef>
              <a:buNone/>
            </a:pPr>
            <a:r>
              <a:rPr lang="en-US" sz="2000" b="1" dirty="0">
                <a:latin typeface="VNI-Times" pitchFamily="2" charset="0"/>
              </a:rPr>
              <a:t>         NHÖÕNG VEÁT NÖÙT VAÄT LYÙ ÑOÂI KHI CUÕNG COÙ BEÀ ROÄNG LÔÙN, NEÁU KHOÂNG XÖÛ LYÙ KÒP THÔØI KHI THEO THÔØI GIAN, QUA VEÁT NÖÙT, CAÙC TAÙC NHAÂN XAÂM THÖÏC TRONG MOÂI TRÖÔØNG, TRONG SAÛN XUAÁT SEÕ COÙ ÑIEÀU KIEÄN  DEÃ DAØNG ÑEÅ XAÂM NHAÄP, TIEÁP CAÄN ÑÖÔÏC COÁT THEÙP HAY NHÖÕNG THAØNH PHAÀN VAÄT LIEÄU TRONG CAÁU TRUÙC CUÛA BEÂ TOÂNG, DAÃN ÑEÁN GIAÛM DAÀN TUOÅI THOÏ COÂNG TRÌNH THEO THÔØI GIAN.</a:t>
            </a:r>
          </a:p>
        </p:txBody>
      </p:sp>
    </p:spTree>
    <p:extLst>
      <p:ext uri="{BB962C8B-B14F-4D97-AF65-F5344CB8AC3E}">
        <p14:creationId xmlns:p14="http://schemas.microsoft.com/office/powerpoint/2010/main" val="3252342081"/>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609726" y="301627"/>
            <a:ext cx="6683970" cy="841375"/>
          </a:xfrm>
        </p:spPr>
        <p:txBody>
          <a:bodyPr>
            <a:normAutofit fontScale="90000"/>
          </a:bodyPr>
          <a:lstStyle/>
          <a:p>
            <a:pPr eaLnBrk="1" hangingPunct="1">
              <a:defRPr/>
            </a:pPr>
            <a:r>
              <a:rPr lang="sv-SE" sz="2400" b="1" dirty="0">
                <a:solidFill>
                  <a:srgbClr val="0000CC"/>
                </a:solidFill>
                <a:latin typeface=".VnTimeH" pitchFamily="34" charset="0"/>
              </a:rPr>
              <a:t/>
            </a:r>
            <a:br>
              <a:rPr lang="sv-SE" sz="2400" b="1" dirty="0">
                <a:solidFill>
                  <a:srgbClr val="0000CC"/>
                </a:solidFill>
                <a:latin typeface=".VnTimeH" pitchFamily="34" charset="0"/>
              </a:rPr>
            </a:br>
            <a:r>
              <a:rPr lang="sv-SE" sz="2400" b="1" dirty="0">
                <a:solidFill>
                  <a:srgbClr val="0000CC"/>
                </a:solidFill>
                <a:latin typeface=".VnTimeH" pitchFamily="34" charset="0"/>
              </a:rPr>
              <a:t>           </a:t>
            </a:r>
            <a:r>
              <a:rPr lang="pt-BR" sz="4800" b="1" dirty="0">
                <a:solidFill>
                  <a:srgbClr val="0000CC"/>
                </a:solidFill>
                <a:latin typeface=".VnTime" pitchFamily="34" charset="0"/>
              </a:rPr>
              <a:t>Nøt do co cøng giai </a:t>
            </a:r>
            <a:r>
              <a:rPr lang="pt-BR" sz="4800" b="1" dirty="0">
                <a:solidFill>
                  <a:srgbClr val="0000CC"/>
                </a:solidFill>
                <a:latin typeface="Times New Roman" pitchFamily="18" charset="0"/>
              </a:rPr>
              <a:t>đoạn đầu</a:t>
            </a:r>
            <a:r>
              <a:rPr lang="pt-BR" sz="3200" dirty="0"/>
              <a:t> </a:t>
            </a:r>
            <a:endParaRPr lang="en-US" sz="3200" dirty="0"/>
          </a:p>
        </p:txBody>
      </p:sp>
      <p:sp>
        <p:nvSpPr>
          <p:cNvPr id="35843" name="Rectangle 3"/>
          <p:cNvSpPr>
            <a:spLocks noChangeArrowheads="1"/>
          </p:cNvSpPr>
          <p:nvPr/>
        </p:nvSpPr>
        <p:spPr bwMode="auto">
          <a:xfrm>
            <a:off x="1733550" y="5912128"/>
            <a:ext cx="184731" cy="369332"/>
          </a:xfrm>
          <a:prstGeom prst="rect">
            <a:avLst/>
          </a:prstGeom>
          <a:noFill/>
          <a:ln w="9525">
            <a:noFill/>
            <a:miter lim="800000"/>
            <a:headEnd/>
            <a:tailEnd/>
          </a:ln>
        </p:spPr>
        <p:txBody>
          <a:bodyPr wrap="none" anchor="ctr">
            <a:spAutoFit/>
          </a:bodyPr>
          <a:lstStyle/>
          <a:p>
            <a:pPr algn="l" rtl="0" fontAlgn="base">
              <a:spcBef>
                <a:spcPct val="0"/>
              </a:spcBef>
              <a:spcAft>
                <a:spcPct val="0"/>
              </a:spcAft>
            </a:pPr>
            <a:endParaRPr lang="en-US">
              <a:solidFill>
                <a:srgbClr val="000000"/>
              </a:solidFill>
              <a:latin typeface="Arial" pitchFamily="34" charset="0"/>
              <a:cs typeface="Arial" pitchFamily="34" charset="0"/>
            </a:endParaRPr>
          </a:p>
        </p:txBody>
      </p:sp>
      <p:sp>
        <p:nvSpPr>
          <p:cNvPr id="35844" name="Rectangle 5"/>
          <p:cNvSpPr>
            <a:spLocks noChangeArrowheads="1"/>
          </p:cNvSpPr>
          <p:nvPr/>
        </p:nvSpPr>
        <p:spPr bwMode="auto">
          <a:xfrm>
            <a:off x="1485900" y="4538663"/>
            <a:ext cx="6996113" cy="457200"/>
          </a:xfrm>
          <a:prstGeom prst="rect">
            <a:avLst/>
          </a:prstGeom>
          <a:noFill/>
          <a:ln w="9525">
            <a:noFill/>
            <a:miter lim="800000"/>
            <a:headEnd/>
            <a:tailEnd/>
          </a:ln>
        </p:spPr>
        <p:txBody>
          <a:bodyPr anchor="ctr">
            <a:spAutoFit/>
          </a:bodyPr>
          <a:lstStyle/>
          <a:p>
            <a:pPr marL="342900" indent="-342900" fontAlgn="base">
              <a:spcBef>
                <a:spcPct val="0"/>
              </a:spcBef>
              <a:spcAft>
                <a:spcPct val="0"/>
              </a:spcAft>
            </a:pPr>
            <a:endParaRPr lang="en-US" sz="2400" b="1">
              <a:solidFill>
                <a:srgbClr val="0000CC"/>
              </a:solidFill>
              <a:latin typeface="Verdana" pitchFamily="34" charset="0"/>
              <a:cs typeface="Arial" pitchFamily="34" charset="0"/>
            </a:endParaRPr>
          </a:p>
        </p:txBody>
      </p:sp>
      <p:pic>
        <p:nvPicPr>
          <p:cNvPr id="35845" name="Picture 6" descr="VetnutVw_11"/>
          <p:cNvPicPr>
            <a:picLocks noChangeAspect="1" noChangeArrowheads="1"/>
          </p:cNvPicPr>
          <p:nvPr/>
        </p:nvPicPr>
        <p:blipFill>
          <a:blip r:embed="rId2"/>
          <a:srcRect/>
          <a:stretch>
            <a:fillRect/>
          </a:stretch>
        </p:blipFill>
        <p:spPr bwMode="auto">
          <a:xfrm>
            <a:off x="2043112" y="1295400"/>
            <a:ext cx="6376988" cy="5441950"/>
          </a:xfrm>
          <a:prstGeom prst="rect">
            <a:avLst/>
          </a:prstGeom>
          <a:noFill/>
          <a:ln w="9525">
            <a:noFill/>
            <a:miter lim="800000"/>
            <a:headEnd/>
            <a:tailEnd/>
          </a:ln>
        </p:spPr>
      </p:pic>
    </p:spTree>
    <p:extLst>
      <p:ext uri="{BB962C8B-B14F-4D97-AF65-F5344CB8AC3E}">
        <p14:creationId xmlns:p14="http://schemas.microsoft.com/office/powerpoint/2010/main" val="34399532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5"/>
          <p:cNvPicPr>
            <a:picLocks noChangeAspect="1" noChangeArrowheads="1"/>
          </p:cNvPicPr>
          <p:nvPr/>
        </p:nvPicPr>
        <p:blipFill>
          <a:blip r:embed="rId3"/>
          <a:srcRect/>
          <a:stretch>
            <a:fillRect/>
          </a:stretch>
        </p:blipFill>
        <p:spPr bwMode="auto">
          <a:xfrm>
            <a:off x="1238250" y="0"/>
            <a:ext cx="7429500" cy="6858000"/>
          </a:xfrm>
          <a:prstGeom prst="rect">
            <a:avLst/>
          </a:prstGeom>
          <a:noFill/>
          <a:ln w="9525">
            <a:noFill/>
            <a:miter lim="800000"/>
            <a:headEnd/>
            <a:tailEnd/>
          </a:ln>
        </p:spPr>
      </p:pic>
    </p:spTree>
    <p:extLst>
      <p:ext uri="{BB962C8B-B14F-4D97-AF65-F5344CB8AC3E}">
        <p14:creationId xmlns:p14="http://schemas.microsoft.com/office/powerpoint/2010/main" val="33248970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pPr>
              <a:defRPr/>
            </a:pPr>
            <a:endParaRPr lang="vi-VN" smtClean="0">
              <a:solidFill>
                <a:schemeClr val="tx2">
                  <a:satMod val="130000"/>
                </a:schemeClr>
              </a:solidFill>
            </a:endParaRPr>
          </a:p>
        </p:txBody>
      </p:sp>
      <p:sp>
        <p:nvSpPr>
          <p:cNvPr id="25603" name="Content Placeholder 2"/>
          <p:cNvSpPr>
            <a:spLocks noGrp="1"/>
          </p:cNvSpPr>
          <p:nvPr>
            <p:ph sz="quarter" idx="1"/>
          </p:nvPr>
        </p:nvSpPr>
        <p:spPr/>
        <p:txBody>
          <a:bodyPr/>
          <a:lstStyle/>
          <a:p>
            <a:pPr eaLnBrk="1" hangingPunct="1"/>
            <a:endParaRPr lang="vi-VN" smtClean="0"/>
          </a:p>
        </p:txBody>
      </p:sp>
      <p:pic>
        <p:nvPicPr>
          <p:cNvPr id="25604" name="Picture 2" descr="C:\Users\owner\Desktop\Pictures\5.jpg"/>
          <p:cNvPicPr>
            <a:picLocks noChangeAspect="1" noChangeArrowheads="1"/>
          </p:cNvPicPr>
          <p:nvPr/>
        </p:nvPicPr>
        <p:blipFill>
          <a:blip r:embed="rId2"/>
          <a:srcRect/>
          <a:stretch>
            <a:fillRect/>
          </a:stretch>
        </p:blipFill>
        <p:spPr bwMode="auto">
          <a:xfrm>
            <a:off x="1238250" y="0"/>
            <a:ext cx="7429500" cy="6858000"/>
          </a:xfrm>
          <a:prstGeom prst="rect">
            <a:avLst/>
          </a:prstGeom>
          <a:noFill/>
          <a:ln w="9525">
            <a:noFill/>
            <a:miter lim="800000"/>
            <a:headEnd/>
            <a:tailEnd/>
          </a:ln>
        </p:spPr>
      </p:pic>
    </p:spTree>
    <p:extLst>
      <p:ext uri="{BB962C8B-B14F-4D97-AF65-F5344CB8AC3E}">
        <p14:creationId xmlns:p14="http://schemas.microsoft.com/office/powerpoint/2010/main" val="8693224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bwMode="auto">
          <a:xfrm>
            <a:off x="4271964" y="152400"/>
            <a:ext cx="4023023" cy="762000"/>
          </a:xfrm>
        </p:spPr>
        <p:txBody>
          <a:bodyPr vert="horz" wrap="square" lIns="91440" tIns="45720" rIns="91440" bIns="45720" numCol="1" rtlCol="0" anchor="ctr" anchorCtr="0" compatLnSpc="1">
            <a:prstTxWarp prst="textNoShape">
              <a:avLst/>
            </a:prstTxWarp>
            <a:normAutofit fontScale="90000"/>
          </a:bodyPr>
          <a:lstStyle/>
          <a:p>
            <a:pPr eaLnBrk="1" hangingPunct="1"/>
            <a:r>
              <a:rPr lang="en-US" b="1" dirty="0" err="1" smtClean="0">
                <a:effectLst/>
                <a:latin typeface="Times New Roman" pitchFamily="18" charset="0"/>
                <a:cs typeface="Times New Roman" pitchFamily="18" charset="0"/>
              </a:rPr>
              <a:t>Hầm</a:t>
            </a:r>
            <a:r>
              <a:rPr lang="en-US" b="1" dirty="0" smtClean="0">
                <a:effectLst/>
                <a:latin typeface="Times New Roman" pitchFamily="18" charset="0"/>
                <a:cs typeface="Times New Roman" pitchFamily="18" charset="0"/>
              </a:rPr>
              <a:t> </a:t>
            </a:r>
            <a:r>
              <a:rPr lang="en-US" b="1" dirty="0" err="1">
                <a:latin typeface="Times New Roman" pitchFamily="18" charset="0"/>
                <a:cs typeface="Times New Roman" pitchFamily="18" charset="0"/>
              </a:rPr>
              <a:t>T</a:t>
            </a:r>
            <a:r>
              <a:rPr lang="en-US" b="1" dirty="0" err="1" smtClean="0">
                <a:effectLst/>
                <a:latin typeface="Times New Roman" pitchFamily="18" charset="0"/>
                <a:cs typeface="Times New Roman" pitchFamily="18" charset="0"/>
              </a:rPr>
              <a:t>hủ</a:t>
            </a:r>
            <a:r>
              <a:rPr lang="en-US" b="1" dirty="0" smtClean="0">
                <a:effectLst/>
                <a:latin typeface="Times New Roman" pitchFamily="18" charset="0"/>
                <a:cs typeface="Times New Roman" pitchFamily="18" charset="0"/>
              </a:rPr>
              <a:t> </a:t>
            </a:r>
            <a:r>
              <a:rPr lang="en-US" b="1" dirty="0" err="1">
                <a:latin typeface="Times New Roman" pitchFamily="18" charset="0"/>
                <a:cs typeface="Times New Roman" pitchFamily="18" charset="0"/>
              </a:rPr>
              <a:t>T</a:t>
            </a:r>
            <a:r>
              <a:rPr lang="en-US" b="1" dirty="0" err="1" smtClean="0">
                <a:effectLst/>
                <a:latin typeface="Times New Roman" pitchFamily="18" charset="0"/>
                <a:cs typeface="Times New Roman" pitchFamily="18" charset="0"/>
              </a:rPr>
              <a:t>hiêm</a:t>
            </a:r>
            <a:endParaRPr lang="en-US" b="1" dirty="0" smtClean="0">
              <a:effectLst/>
              <a:latin typeface="Times New Roman" pitchFamily="18" charset="0"/>
              <a:cs typeface="Times New Roman" pitchFamily="18" charset="0"/>
            </a:endParaRPr>
          </a:p>
        </p:txBody>
      </p:sp>
      <p:pic>
        <p:nvPicPr>
          <p:cNvPr id="36867" name="Picture 3" descr="P8230074"/>
          <p:cNvPicPr>
            <a:picLocks noChangeAspect="1" noChangeArrowheads="1"/>
          </p:cNvPicPr>
          <p:nvPr/>
        </p:nvPicPr>
        <p:blipFill>
          <a:blip r:embed="rId3"/>
          <a:srcRect/>
          <a:stretch>
            <a:fillRect/>
          </a:stretch>
        </p:blipFill>
        <p:spPr bwMode="auto">
          <a:xfrm>
            <a:off x="1238250" y="1009650"/>
            <a:ext cx="6129338" cy="5657850"/>
          </a:xfrm>
          <a:prstGeom prst="rect">
            <a:avLst/>
          </a:prstGeom>
          <a:noFill/>
          <a:ln w="9525">
            <a:noFill/>
            <a:miter lim="800000"/>
            <a:headEnd/>
            <a:tailEnd/>
          </a:ln>
        </p:spPr>
      </p:pic>
      <p:pic>
        <p:nvPicPr>
          <p:cNvPr id="36868" name="Picture 4" descr="P8230086"/>
          <p:cNvPicPr>
            <a:picLocks noChangeAspect="1" noChangeArrowheads="1"/>
          </p:cNvPicPr>
          <p:nvPr/>
        </p:nvPicPr>
        <p:blipFill>
          <a:blip r:embed="rId4"/>
          <a:srcRect/>
          <a:stretch>
            <a:fillRect/>
          </a:stretch>
        </p:blipFill>
        <p:spPr bwMode="auto">
          <a:xfrm>
            <a:off x="6748462" y="5086350"/>
            <a:ext cx="1919288" cy="1771650"/>
          </a:xfrm>
          <a:prstGeom prst="rect">
            <a:avLst/>
          </a:prstGeom>
          <a:noFill/>
          <a:ln w="9525">
            <a:noFill/>
            <a:miter lim="800000"/>
            <a:headEnd/>
            <a:tailEnd/>
          </a:ln>
        </p:spPr>
      </p:pic>
      <p:pic>
        <p:nvPicPr>
          <p:cNvPr id="36869" name="Picture 5" descr="P8230066"/>
          <p:cNvPicPr>
            <a:picLocks noChangeAspect="1" noChangeArrowheads="1"/>
          </p:cNvPicPr>
          <p:nvPr/>
        </p:nvPicPr>
        <p:blipFill>
          <a:blip r:embed="rId5"/>
          <a:srcRect/>
          <a:stretch>
            <a:fillRect/>
          </a:stretch>
        </p:blipFill>
        <p:spPr bwMode="auto">
          <a:xfrm>
            <a:off x="1238250" y="0"/>
            <a:ext cx="2043113" cy="1885950"/>
          </a:xfrm>
          <a:prstGeom prst="rect">
            <a:avLst/>
          </a:prstGeom>
          <a:noFill/>
          <a:ln w="9525">
            <a:noFill/>
            <a:miter lim="800000"/>
            <a:headEnd/>
            <a:tailEnd/>
          </a:ln>
        </p:spPr>
      </p:pic>
    </p:spTree>
    <p:extLst>
      <p:ext uri="{BB962C8B-B14F-4D97-AF65-F5344CB8AC3E}">
        <p14:creationId xmlns:p14="http://schemas.microsoft.com/office/powerpoint/2010/main" val="36006064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Content Placeholder 1"/>
          <p:cNvSpPr>
            <a:spLocks noGrp="1"/>
          </p:cNvSpPr>
          <p:nvPr>
            <p:ph/>
          </p:nvPr>
        </p:nvSpPr>
        <p:spPr/>
        <p:txBody>
          <a:bodyPr/>
          <a:lstStyle/>
          <a:p>
            <a:pPr eaLnBrk="1" hangingPunct="1"/>
            <a:endParaRPr lang="en-US" smtClean="0"/>
          </a:p>
        </p:txBody>
      </p:sp>
      <p:pic>
        <p:nvPicPr>
          <p:cNvPr id="53251" name="Picture 2" descr="C:\Users\owner\Documents\DCIM 3-11-2010\102_PANA\P1020045.JPG"/>
          <p:cNvPicPr>
            <a:picLocks noChangeAspect="1" noChangeArrowheads="1"/>
          </p:cNvPicPr>
          <p:nvPr/>
        </p:nvPicPr>
        <p:blipFill>
          <a:blip r:embed="rId2"/>
          <a:srcRect/>
          <a:stretch>
            <a:fillRect/>
          </a:stretch>
        </p:blipFill>
        <p:spPr bwMode="auto">
          <a:xfrm>
            <a:off x="0" y="-1143000"/>
            <a:ext cx="9906000" cy="9144000"/>
          </a:xfrm>
          <a:prstGeom prst="rect">
            <a:avLst/>
          </a:prstGeom>
          <a:noFill/>
          <a:ln w="9525">
            <a:noFill/>
            <a:miter lim="800000"/>
            <a:headEnd/>
            <a:tailEnd/>
          </a:ln>
        </p:spPr>
      </p:pic>
    </p:spTree>
    <p:extLst>
      <p:ext uri="{BB962C8B-B14F-4D97-AF65-F5344CB8AC3E}">
        <p14:creationId xmlns:p14="http://schemas.microsoft.com/office/powerpoint/2010/main" val="2968157725"/>
      </p:ext>
    </p:extLst>
  </p:cSld>
  <p:clrMapOvr>
    <a:masterClrMapping/>
  </p:clrMapOvr>
  <p:transition>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ontent Placeholder 1"/>
          <p:cNvSpPr>
            <a:spLocks noGrp="1"/>
          </p:cNvSpPr>
          <p:nvPr>
            <p:ph/>
          </p:nvPr>
        </p:nvSpPr>
        <p:spPr/>
        <p:txBody>
          <a:bodyPr/>
          <a:lstStyle/>
          <a:p>
            <a:pPr eaLnBrk="1" hangingPunct="1"/>
            <a:endParaRPr lang="en-US" smtClean="0"/>
          </a:p>
        </p:txBody>
      </p:sp>
      <p:pic>
        <p:nvPicPr>
          <p:cNvPr id="54275" name="Picture 2" descr="C:\Users\owner\Documents\DCIM 3-11-2010\102_PANA\P1020080.JPG"/>
          <p:cNvPicPr>
            <a:picLocks noChangeAspect="1" noChangeArrowheads="1"/>
          </p:cNvPicPr>
          <p:nvPr/>
        </p:nvPicPr>
        <p:blipFill>
          <a:blip r:embed="rId2"/>
          <a:srcRect/>
          <a:stretch>
            <a:fillRect/>
          </a:stretch>
        </p:blipFill>
        <p:spPr bwMode="auto">
          <a:xfrm>
            <a:off x="0" y="-1143000"/>
            <a:ext cx="9906000" cy="9144000"/>
          </a:xfrm>
          <a:prstGeom prst="rect">
            <a:avLst/>
          </a:prstGeom>
          <a:noFill/>
          <a:ln w="9525">
            <a:noFill/>
            <a:miter lim="800000"/>
            <a:headEnd/>
            <a:tailEnd/>
          </a:ln>
        </p:spPr>
      </p:pic>
    </p:spTree>
    <p:extLst>
      <p:ext uri="{BB962C8B-B14F-4D97-AF65-F5344CB8AC3E}">
        <p14:creationId xmlns:p14="http://schemas.microsoft.com/office/powerpoint/2010/main" val="2136145500"/>
      </p:ext>
    </p:extLst>
  </p:cSld>
  <p:clrMapOvr>
    <a:masterClrMapping/>
  </p:clrMapOvr>
  <p:transition>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1547813" y="-914400"/>
            <a:ext cx="6686550" cy="45719"/>
          </a:xfrm>
        </p:spPr>
        <p:txBody>
          <a:bodyPr>
            <a:normAutofit fontScale="90000"/>
          </a:bodyPr>
          <a:lstStyle/>
          <a:p>
            <a:endParaRPr lang="en-US" dirty="0" smtClean="0">
              <a:latin typeface="VNI-Times" pitchFamily="2" charset="0"/>
            </a:endParaRPr>
          </a:p>
        </p:txBody>
      </p:sp>
      <p:sp>
        <p:nvSpPr>
          <p:cNvPr id="5122" name="Rectangle 10"/>
          <p:cNvSpPr>
            <a:spLocks noGrp="1" noChangeArrowheads="1"/>
          </p:cNvSpPr>
          <p:nvPr>
            <p:ph type="sldNum" sz="quarter" idx="12"/>
          </p:nvPr>
        </p:nvSpPr>
        <p:spPr>
          <a:noFill/>
          <a:ln>
            <a:miter lim="800000"/>
            <a:headEnd/>
            <a:tailEnd/>
          </a:ln>
        </p:spPr>
        <p:txBody>
          <a:bodyPr/>
          <a:lstStyle/>
          <a:p>
            <a:pPr algn="r" rtl="0" eaLnBrk="0" fontAlgn="base" hangingPunct="0">
              <a:spcBef>
                <a:spcPct val="0"/>
              </a:spcBef>
              <a:spcAft>
                <a:spcPct val="0"/>
              </a:spcAft>
            </a:pPr>
            <a:fld id="{C755F888-9FF1-4FE0-813C-3D5AA838FEDD}" type="slidenum">
              <a:rPr lang="en-US" sz="1400">
                <a:solidFill>
                  <a:srgbClr val="333399"/>
                </a:solidFill>
                <a:latin typeface="Comic Sans MS" pitchFamily="66" charset="0"/>
                <a:cs typeface="Times New Roman" pitchFamily="18" charset="0"/>
              </a:rPr>
              <a:pPr algn="r" rtl="0" eaLnBrk="0" fontAlgn="base" hangingPunct="0">
                <a:spcBef>
                  <a:spcPct val="0"/>
                </a:spcBef>
                <a:spcAft>
                  <a:spcPct val="0"/>
                </a:spcAft>
              </a:pPr>
              <a:t>15</a:t>
            </a:fld>
            <a:endParaRPr lang="en-US" sz="1400">
              <a:solidFill>
                <a:srgbClr val="333399"/>
              </a:solidFill>
              <a:latin typeface="Comic Sans MS" pitchFamily="66" charset="0"/>
              <a:cs typeface="Times New Roman" pitchFamily="18" charset="0"/>
            </a:endParaRPr>
          </a:p>
        </p:txBody>
      </p:sp>
      <p:sp>
        <p:nvSpPr>
          <p:cNvPr id="5124" name="Rectangle 3"/>
          <p:cNvSpPr>
            <a:spLocks noGrp="1" noChangeArrowheads="1"/>
          </p:cNvSpPr>
          <p:nvPr>
            <p:ph sz="quarter" idx="1"/>
          </p:nvPr>
        </p:nvSpPr>
        <p:spPr>
          <a:xfrm>
            <a:off x="1981200" y="457200"/>
            <a:ext cx="6438900" cy="6019800"/>
          </a:xfrm>
        </p:spPr>
        <p:txBody>
          <a:bodyPr>
            <a:normAutofit fontScale="92500"/>
          </a:bodyPr>
          <a:lstStyle/>
          <a:p>
            <a:pPr marL="0" indent="0">
              <a:lnSpc>
                <a:spcPct val="125000"/>
              </a:lnSpc>
              <a:spcBef>
                <a:spcPct val="20000"/>
              </a:spcBef>
              <a:buNone/>
            </a:pPr>
            <a:endParaRPr lang="en-US" sz="1800" b="1" dirty="0">
              <a:solidFill>
                <a:srgbClr val="FF0000"/>
              </a:solidFill>
              <a:latin typeface="VNI-Times" pitchFamily="2" charset="0"/>
            </a:endParaRPr>
          </a:p>
          <a:p>
            <a:pPr marL="0" indent="0">
              <a:lnSpc>
                <a:spcPct val="125000"/>
              </a:lnSpc>
              <a:spcBef>
                <a:spcPct val="20000"/>
              </a:spcBef>
              <a:buNone/>
            </a:pPr>
            <a:r>
              <a:rPr lang="en-US" sz="1800" b="1" dirty="0">
                <a:solidFill>
                  <a:srgbClr val="FF0066"/>
                </a:solidFill>
                <a:latin typeface="VNI-Times" pitchFamily="2" charset="0"/>
              </a:rPr>
              <a:t>2/ NÖÙT  CÔ HOÏC: </a:t>
            </a:r>
            <a:r>
              <a:rPr lang="en-US" sz="1800" b="1" dirty="0">
                <a:latin typeface="VNI-Times" pitchFamily="2" charset="0"/>
              </a:rPr>
              <a:t>COÙ TAÛI TROÏNG TAÙC DUÏNG GAÂY RA.</a:t>
            </a:r>
          </a:p>
          <a:p>
            <a:pPr marL="0" indent="0">
              <a:lnSpc>
                <a:spcPct val="125000"/>
              </a:lnSpc>
              <a:spcBef>
                <a:spcPct val="20000"/>
              </a:spcBef>
              <a:buNone/>
            </a:pPr>
            <a:r>
              <a:rPr lang="en-US" sz="1800" b="1" dirty="0">
                <a:latin typeface="VNI-Times" pitchFamily="2" charset="0"/>
              </a:rPr>
              <a:t>		- KHE NÖÙT XUAÁT HIEÄN COÙ QUY LUAÄT.</a:t>
            </a:r>
          </a:p>
          <a:p>
            <a:pPr marL="0" indent="0">
              <a:lnSpc>
                <a:spcPct val="125000"/>
              </a:lnSpc>
              <a:spcBef>
                <a:spcPct val="20000"/>
              </a:spcBef>
              <a:buNone/>
            </a:pPr>
            <a:r>
              <a:rPr lang="en-US" sz="1800" b="1" dirty="0">
                <a:latin typeface="VNI-Times" pitchFamily="2" charset="0"/>
              </a:rPr>
              <a:t>		- KHE NÖÙT DEÃ AÊN SAÂU VAØO TRONG KEÁT CAÁU.</a:t>
            </a:r>
          </a:p>
          <a:p>
            <a:pPr marL="0" indent="0">
              <a:lnSpc>
                <a:spcPct val="125000"/>
              </a:lnSpc>
              <a:spcBef>
                <a:spcPct val="20000"/>
              </a:spcBef>
              <a:buNone/>
            </a:pPr>
            <a:r>
              <a:rPr lang="en-US" sz="1800" b="1" dirty="0">
                <a:latin typeface="VNI-Times" pitchFamily="2" charset="0"/>
              </a:rPr>
              <a:t>		- KHE NÖÙT KHOÂNG XAÛY RA HAØNG LOAÏT.</a:t>
            </a:r>
          </a:p>
          <a:p>
            <a:pPr marL="0" indent="0">
              <a:lnSpc>
                <a:spcPct val="125000"/>
              </a:lnSpc>
              <a:spcBef>
                <a:spcPct val="20000"/>
              </a:spcBef>
              <a:buNone/>
            </a:pPr>
            <a:r>
              <a:rPr lang="en-US" sz="1800" b="1" dirty="0">
                <a:latin typeface="VNI-Times" pitchFamily="2" charset="0"/>
              </a:rPr>
              <a:t>		- KHE NÖÙT KHOÂNG TÖÏ LAÁP LAÏI THEO THÔØI GIAN MAØ NHIEÀU KHAÛ NAÊNG NGAØY CAØNG PHAÙT TRIEÅN.</a:t>
            </a:r>
          </a:p>
          <a:p>
            <a:pPr marL="0" indent="0">
              <a:lnSpc>
                <a:spcPct val="125000"/>
              </a:lnSpc>
              <a:spcBef>
                <a:spcPct val="20000"/>
              </a:spcBef>
              <a:buNone/>
            </a:pPr>
            <a:r>
              <a:rPr lang="en-US" sz="1800" b="1" dirty="0">
                <a:latin typeface="VNI-Times" pitchFamily="2" charset="0"/>
              </a:rPr>
              <a:t>		- AÛNH HÖÔÛNG TRÖÏC TIEÁP ÑEÁN KHAÛ NAÊNG CHÒU LÖÏC, TUOÅI THOÏ CUÛA CAÁU KIEÄN VAØ KEÁT CAÁU.</a:t>
            </a:r>
          </a:p>
          <a:p>
            <a:pPr marL="0" indent="0">
              <a:lnSpc>
                <a:spcPct val="125000"/>
              </a:lnSpc>
              <a:spcBef>
                <a:spcPct val="20000"/>
              </a:spcBef>
              <a:buNone/>
            </a:pPr>
            <a:r>
              <a:rPr lang="en-US" sz="1800" b="1" dirty="0">
                <a:latin typeface="VNI-Times" pitchFamily="2" charset="0"/>
              </a:rPr>
              <a:t>		- BUOÄC PHAÛI SÖÛA CHÖÕA, GIA COÁ, KHAÉC PHUÏC… TRIEÄT ÑEÅ.</a:t>
            </a:r>
          </a:p>
          <a:p>
            <a:pPr marL="0" indent="0">
              <a:lnSpc>
                <a:spcPct val="125000"/>
              </a:lnSpc>
              <a:spcBef>
                <a:spcPct val="20000"/>
              </a:spcBef>
              <a:buNone/>
            </a:pPr>
            <a:r>
              <a:rPr lang="en-US" sz="1800" b="1" dirty="0">
                <a:latin typeface="VNI-Times" pitchFamily="2" charset="0"/>
              </a:rPr>
              <a:t>       QUAN TROÏNG LAØ PHAÛI XAÙC ÑÒNH ÑÖÔÏC NGUYEÂN NHAÂN (LUÙN, LUÙN LEÄCH, NGHIEÂNG, VOÕNG, RUNG, THIEÁU THEÙP, TIEÁT DIEÄN KHOÂNG ÑUÛ, VAÄT LIEÄU KHOÂNG ÑAÏT CÖÔØNG ÑOÄ…) MÔÙI COÙ GIAÛI PHAÙP XÖÛ LYÙ PHUØ HÔÏP.</a:t>
            </a:r>
          </a:p>
          <a:p>
            <a:pPr marL="0" indent="0">
              <a:lnSpc>
                <a:spcPct val="125000"/>
              </a:lnSpc>
              <a:spcBef>
                <a:spcPct val="20000"/>
              </a:spcBef>
              <a:buNone/>
            </a:pPr>
            <a:endParaRPr lang="en-US" sz="1600" b="1" dirty="0">
              <a:solidFill>
                <a:srgbClr val="FF0066"/>
              </a:solidFill>
              <a:latin typeface="VNI-Times" pitchFamily="2" charset="0"/>
            </a:endParaRPr>
          </a:p>
        </p:txBody>
      </p:sp>
    </p:spTree>
    <p:extLst>
      <p:ext uri="{BB962C8B-B14F-4D97-AF65-F5344CB8AC3E}">
        <p14:creationId xmlns:p14="http://schemas.microsoft.com/office/powerpoint/2010/main" val="3745679266"/>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4"/>
          <p:cNvPicPr>
            <a:picLocks noChangeAspect="1" noChangeArrowheads="1"/>
          </p:cNvPicPr>
          <p:nvPr/>
        </p:nvPicPr>
        <p:blipFill>
          <a:blip r:embed="rId3"/>
          <a:srcRect/>
          <a:stretch>
            <a:fillRect/>
          </a:stretch>
        </p:blipFill>
        <p:spPr bwMode="auto">
          <a:xfrm>
            <a:off x="1238250" y="0"/>
            <a:ext cx="7429500" cy="6858000"/>
          </a:xfrm>
          <a:prstGeom prst="rect">
            <a:avLst/>
          </a:prstGeom>
          <a:noFill/>
          <a:ln w="9525">
            <a:noFill/>
            <a:miter lim="800000"/>
            <a:headEnd/>
            <a:tailEnd/>
          </a:ln>
        </p:spPr>
      </p:pic>
    </p:spTree>
    <p:extLst>
      <p:ext uri="{BB962C8B-B14F-4D97-AF65-F5344CB8AC3E}">
        <p14:creationId xmlns:p14="http://schemas.microsoft.com/office/powerpoint/2010/main" val="9073564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1026"/>
          <p:cNvSpPr txBox="1">
            <a:spLocks noChangeArrowheads="1"/>
          </p:cNvSpPr>
          <p:nvPr/>
        </p:nvSpPr>
        <p:spPr bwMode="auto">
          <a:xfrm>
            <a:off x="4026892" y="381002"/>
            <a:ext cx="1776115" cy="1200329"/>
          </a:xfrm>
          <a:prstGeom prst="rect">
            <a:avLst/>
          </a:prstGeom>
          <a:noFill/>
          <a:ln w="25400">
            <a:noFill/>
            <a:miter lim="800000"/>
            <a:headEnd/>
            <a:tailEnd/>
          </a:ln>
          <a:effectLst>
            <a:outerShdw dist="35921" dir="2700000" sy="50000" kx="2115830" algn="bl" rotWithShape="0">
              <a:srgbClr val="C0C0C0"/>
            </a:outerShdw>
          </a:effectLst>
        </p:spPr>
        <p:txBody>
          <a:bodyPr>
            <a:spAutoFit/>
          </a:bodyPr>
          <a:lstStyle/>
          <a:p>
            <a:pPr algn="ctr" rtl="0" eaLnBrk="0" hangingPunct="0">
              <a:defRPr/>
            </a:pPr>
            <a:r>
              <a:rPr lang="en-US" sz="3600" b="1" dirty="0" err="1">
                <a:solidFill>
                  <a:srgbClr val="C00000"/>
                </a:solidFill>
                <a:latin typeface=".VnArial" pitchFamily="34" charset="0"/>
                <a:cs typeface="Times New Roman" charset="0"/>
              </a:rPr>
              <a:t>C«ngx«n</a:t>
            </a:r>
            <a:endParaRPr lang="en-US" sz="3600" b="1" dirty="0">
              <a:solidFill>
                <a:srgbClr val="C00000"/>
              </a:solidFill>
              <a:latin typeface=".VnArial" pitchFamily="34" charset="0"/>
              <a:cs typeface="Times New Roman" charset="0"/>
            </a:endParaRPr>
          </a:p>
        </p:txBody>
      </p:sp>
      <p:pic>
        <p:nvPicPr>
          <p:cNvPr id="51203" name="Picture 1027" descr="51d"/>
          <p:cNvPicPr>
            <a:picLocks noChangeAspect="1" noChangeArrowheads="1"/>
          </p:cNvPicPr>
          <p:nvPr/>
        </p:nvPicPr>
        <p:blipFill>
          <a:blip r:embed="rId3"/>
          <a:srcRect/>
          <a:stretch>
            <a:fillRect/>
          </a:stretch>
        </p:blipFill>
        <p:spPr bwMode="auto">
          <a:xfrm>
            <a:off x="5262563" y="4038602"/>
            <a:ext cx="2724150" cy="2195513"/>
          </a:xfrm>
          <a:prstGeom prst="rect">
            <a:avLst/>
          </a:prstGeom>
          <a:noFill/>
          <a:ln w="9525">
            <a:noFill/>
            <a:miter lim="800000"/>
            <a:headEnd/>
            <a:tailEnd/>
          </a:ln>
        </p:spPr>
      </p:pic>
      <p:pic>
        <p:nvPicPr>
          <p:cNvPr id="51204" name="Picture 1028" descr="51a"/>
          <p:cNvPicPr>
            <a:picLocks noChangeAspect="1" noChangeArrowheads="1"/>
          </p:cNvPicPr>
          <p:nvPr/>
        </p:nvPicPr>
        <p:blipFill>
          <a:blip r:embed="rId4"/>
          <a:srcRect/>
          <a:stretch>
            <a:fillRect/>
          </a:stretch>
        </p:blipFill>
        <p:spPr bwMode="auto">
          <a:xfrm>
            <a:off x="1919287" y="1295400"/>
            <a:ext cx="2538413" cy="2433638"/>
          </a:xfrm>
          <a:prstGeom prst="rect">
            <a:avLst/>
          </a:prstGeom>
          <a:noFill/>
          <a:ln w="9525">
            <a:noFill/>
            <a:miter lim="800000"/>
            <a:headEnd/>
            <a:tailEnd/>
          </a:ln>
        </p:spPr>
      </p:pic>
      <p:pic>
        <p:nvPicPr>
          <p:cNvPr id="51205" name="Picture 1029" descr="51b"/>
          <p:cNvPicPr>
            <a:picLocks noChangeAspect="1" noChangeArrowheads="1"/>
          </p:cNvPicPr>
          <p:nvPr/>
        </p:nvPicPr>
        <p:blipFill>
          <a:blip r:embed="rId5"/>
          <a:srcRect/>
          <a:stretch>
            <a:fillRect/>
          </a:stretch>
        </p:blipFill>
        <p:spPr bwMode="auto">
          <a:xfrm>
            <a:off x="5200650" y="1295400"/>
            <a:ext cx="2600325" cy="2401888"/>
          </a:xfrm>
          <a:prstGeom prst="rect">
            <a:avLst/>
          </a:prstGeom>
          <a:noFill/>
          <a:ln w="9525">
            <a:noFill/>
            <a:miter lim="800000"/>
            <a:headEnd/>
            <a:tailEnd/>
          </a:ln>
        </p:spPr>
      </p:pic>
      <p:pic>
        <p:nvPicPr>
          <p:cNvPr id="51206" name="Picture 1030" descr="51c"/>
          <p:cNvPicPr>
            <a:picLocks noChangeAspect="1" noChangeArrowheads="1"/>
          </p:cNvPicPr>
          <p:nvPr/>
        </p:nvPicPr>
        <p:blipFill>
          <a:blip r:embed="rId6"/>
          <a:srcRect/>
          <a:stretch>
            <a:fillRect/>
          </a:stretch>
        </p:blipFill>
        <p:spPr bwMode="auto">
          <a:xfrm>
            <a:off x="1919288" y="4038600"/>
            <a:ext cx="2476500" cy="2286000"/>
          </a:xfrm>
          <a:prstGeom prst="rect">
            <a:avLst/>
          </a:prstGeom>
          <a:noFill/>
          <a:ln w="9525">
            <a:noFill/>
            <a:miter lim="800000"/>
            <a:headEnd/>
            <a:tailEnd/>
          </a:ln>
        </p:spPr>
      </p:pic>
      <p:sp>
        <p:nvSpPr>
          <p:cNvPr id="8199" name="AutoShape 1031"/>
          <p:cNvSpPr>
            <a:spLocks noChangeArrowheads="1"/>
          </p:cNvSpPr>
          <p:nvPr/>
        </p:nvSpPr>
        <p:spPr bwMode="auto">
          <a:xfrm>
            <a:off x="4457701" y="2743200"/>
            <a:ext cx="793254" cy="228600"/>
          </a:xfrm>
          <a:prstGeom prst="rightArrow">
            <a:avLst>
              <a:gd name="adj1" fmla="val 50000"/>
              <a:gd name="adj2" fmla="val 106771"/>
            </a:avLst>
          </a:prstGeom>
          <a:solidFill>
            <a:srgbClr val="990000"/>
          </a:solidFill>
          <a:ln w="25400">
            <a:solidFill>
              <a:srgbClr val="000000"/>
            </a:solidFill>
            <a:miter lim="800000"/>
            <a:headEnd/>
            <a:tailEnd/>
          </a:ln>
          <a:effectLst>
            <a:outerShdw dist="35921" dir="2700000" sy="50000" kx="2115830" algn="bl" rotWithShape="0">
              <a:srgbClr val="C0C0C0"/>
            </a:outerShdw>
          </a:effectLst>
        </p:spPr>
        <p:txBody>
          <a:bodyPr wrap="none" anchor="ctr"/>
          <a:lstStyle/>
          <a:p>
            <a:pPr algn="l" rtl="0">
              <a:defRPr/>
            </a:pPr>
            <a:endParaRPr lang="en-US">
              <a:solidFill>
                <a:srgbClr val="000000"/>
              </a:solidFill>
              <a:latin typeface="Times New Roman" charset="0"/>
              <a:cs typeface="Times New Roman" charset="0"/>
            </a:endParaRPr>
          </a:p>
        </p:txBody>
      </p:sp>
      <p:sp>
        <p:nvSpPr>
          <p:cNvPr id="8200" name="AutoShape 1032"/>
          <p:cNvSpPr>
            <a:spLocks noChangeArrowheads="1"/>
          </p:cNvSpPr>
          <p:nvPr/>
        </p:nvSpPr>
        <p:spPr bwMode="auto">
          <a:xfrm rot="-2211824">
            <a:off x="4376440" y="4038600"/>
            <a:ext cx="793254" cy="228600"/>
          </a:xfrm>
          <a:prstGeom prst="leftArrow">
            <a:avLst>
              <a:gd name="adj1" fmla="val 50000"/>
              <a:gd name="adj2" fmla="val 106771"/>
            </a:avLst>
          </a:prstGeom>
          <a:solidFill>
            <a:srgbClr val="990000"/>
          </a:solidFill>
          <a:ln w="25400">
            <a:solidFill>
              <a:srgbClr val="000000"/>
            </a:solidFill>
            <a:miter lim="800000"/>
            <a:headEnd/>
            <a:tailEnd/>
          </a:ln>
          <a:effectLst>
            <a:outerShdw dist="35921" dir="2700000" sy="50000" kx="2115830" algn="bl" rotWithShape="0">
              <a:srgbClr val="C0C0C0"/>
            </a:outerShdw>
          </a:effectLst>
        </p:spPr>
        <p:txBody>
          <a:bodyPr wrap="none" anchor="ctr"/>
          <a:lstStyle/>
          <a:p>
            <a:pPr algn="l" rtl="0">
              <a:defRPr/>
            </a:pPr>
            <a:endParaRPr lang="en-US">
              <a:solidFill>
                <a:srgbClr val="000000"/>
              </a:solidFill>
              <a:latin typeface="Times New Roman" charset="0"/>
              <a:cs typeface="Times New Roman" charset="0"/>
            </a:endParaRPr>
          </a:p>
        </p:txBody>
      </p:sp>
      <p:sp>
        <p:nvSpPr>
          <p:cNvPr id="8201" name="AutoShape 1033"/>
          <p:cNvSpPr>
            <a:spLocks noChangeArrowheads="1"/>
          </p:cNvSpPr>
          <p:nvPr/>
        </p:nvSpPr>
        <p:spPr bwMode="auto">
          <a:xfrm>
            <a:off x="4457701" y="5791200"/>
            <a:ext cx="793254" cy="228600"/>
          </a:xfrm>
          <a:prstGeom prst="rightArrow">
            <a:avLst>
              <a:gd name="adj1" fmla="val 50000"/>
              <a:gd name="adj2" fmla="val 106771"/>
            </a:avLst>
          </a:prstGeom>
          <a:solidFill>
            <a:srgbClr val="990000"/>
          </a:solidFill>
          <a:ln w="25400">
            <a:solidFill>
              <a:srgbClr val="000000"/>
            </a:solidFill>
            <a:miter lim="800000"/>
            <a:headEnd/>
            <a:tailEnd/>
          </a:ln>
          <a:effectLst>
            <a:outerShdw dist="35921" dir="2700000" sy="50000" kx="2115830" algn="bl" rotWithShape="0">
              <a:srgbClr val="C0C0C0"/>
            </a:outerShdw>
          </a:effectLst>
        </p:spPr>
        <p:txBody>
          <a:bodyPr wrap="none" anchor="ctr"/>
          <a:lstStyle/>
          <a:p>
            <a:pPr algn="l" rtl="0">
              <a:defRPr/>
            </a:pPr>
            <a:endParaRPr lang="en-US">
              <a:solidFill>
                <a:srgbClr val="000000"/>
              </a:solidFill>
              <a:latin typeface="Times New Roman" charset="0"/>
              <a:cs typeface="Times New Roman" charset="0"/>
            </a:endParaRPr>
          </a:p>
        </p:txBody>
      </p:sp>
    </p:spTree>
    <p:extLst>
      <p:ext uri="{BB962C8B-B14F-4D97-AF65-F5344CB8AC3E}">
        <p14:creationId xmlns:p14="http://schemas.microsoft.com/office/powerpoint/2010/main" val="4163949973"/>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3405187" y="304802"/>
            <a:ext cx="3999806" cy="954107"/>
          </a:xfrm>
          <a:prstGeom prst="rect">
            <a:avLst/>
          </a:prstGeom>
          <a:noFill/>
          <a:ln w="25400">
            <a:noFill/>
            <a:miter lim="800000"/>
            <a:headEnd/>
            <a:tailEnd/>
          </a:ln>
          <a:effectLst>
            <a:outerShdw dist="35921" dir="2700000" sy="50000" kx="2115830" algn="bl" rotWithShape="0">
              <a:srgbClr val="C0C0C0"/>
            </a:outerShdw>
          </a:effectLst>
        </p:spPr>
        <p:txBody>
          <a:bodyPr>
            <a:spAutoFit/>
          </a:bodyPr>
          <a:lstStyle/>
          <a:p>
            <a:pPr algn="ctr" rtl="0" eaLnBrk="0" hangingPunct="0">
              <a:defRPr/>
            </a:pPr>
            <a:r>
              <a:rPr lang="en-US" sz="2800" b="1" dirty="0" err="1">
                <a:solidFill>
                  <a:srgbClr val="C00000"/>
                </a:solidFill>
                <a:latin typeface=".VnArial" pitchFamily="34" charset="0"/>
                <a:cs typeface="Times New Roman" charset="0"/>
              </a:rPr>
              <a:t>KÕt</a:t>
            </a:r>
            <a:r>
              <a:rPr lang="en-US" sz="2800" b="1" dirty="0">
                <a:solidFill>
                  <a:srgbClr val="C00000"/>
                </a:solidFill>
                <a:latin typeface=".VnArial" pitchFamily="34" charset="0"/>
                <a:cs typeface="Times New Roman" charset="0"/>
              </a:rPr>
              <a:t> </a:t>
            </a:r>
            <a:r>
              <a:rPr lang="en-US" sz="2800" b="1" dirty="0" err="1">
                <a:solidFill>
                  <a:srgbClr val="C00000"/>
                </a:solidFill>
                <a:latin typeface=".VnArial" pitchFamily="34" charset="0"/>
                <a:cs typeface="Times New Roman" charset="0"/>
              </a:rPr>
              <a:t>cÊu</a:t>
            </a:r>
            <a:r>
              <a:rPr lang="en-US" sz="2800" b="1" dirty="0">
                <a:solidFill>
                  <a:srgbClr val="C00000"/>
                </a:solidFill>
                <a:latin typeface=".VnArial" pitchFamily="34" charset="0"/>
                <a:cs typeface="Times New Roman" charset="0"/>
              </a:rPr>
              <a:t> </a:t>
            </a:r>
            <a:r>
              <a:rPr lang="en-US" sz="2800" b="1" dirty="0" err="1">
                <a:solidFill>
                  <a:srgbClr val="C00000"/>
                </a:solidFill>
                <a:latin typeface=".VnArial" pitchFamily="34" charset="0"/>
                <a:cs typeface="Times New Roman" charset="0"/>
              </a:rPr>
              <a:t>nhiÒu</a:t>
            </a:r>
            <a:r>
              <a:rPr lang="en-US" sz="2800" b="1" dirty="0">
                <a:solidFill>
                  <a:srgbClr val="C00000"/>
                </a:solidFill>
                <a:latin typeface=".VnArial" pitchFamily="34" charset="0"/>
                <a:cs typeface="Times New Roman" charset="0"/>
              </a:rPr>
              <a:t> </a:t>
            </a:r>
            <a:r>
              <a:rPr lang="en-US" sz="2800" b="1" dirty="0" err="1">
                <a:solidFill>
                  <a:srgbClr val="C00000"/>
                </a:solidFill>
                <a:latin typeface=".VnArial" pitchFamily="34" charset="0"/>
                <a:cs typeface="Times New Roman" charset="0"/>
              </a:rPr>
              <a:t>nhÞp</a:t>
            </a:r>
            <a:r>
              <a:rPr lang="en-US" sz="2800" b="1" dirty="0">
                <a:solidFill>
                  <a:srgbClr val="C00000"/>
                </a:solidFill>
                <a:latin typeface=".VnArial" pitchFamily="34" charset="0"/>
                <a:cs typeface="Times New Roman" charset="0"/>
              </a:rPr>
              <a:t> </a:t>
            </a:r>
            <a:r>
              <a:rPr lang="en-US" sz="2800" b="1" dirty="0" err="1">
                <a:solidFill>
                  <a:srgbClr val="C00000"/>
                </a:solidFill>
                <a:latin typeface=".VnArial" pitchFamily="34" charset="0"/>
                <a:cs typeface="Times New Roman" charset="0"/>
              </a:rPr>
              <a:t>liªn</a:t>
            </a:r>
            <a:r>
              <a:rPr lang="en-US" sz="2800" b="1" dirty="0">
                <a:solidFill>
                  <a:srgbClr val="C00000"/>
                </a:solidFill>
                <a:latin typeface=".VnArial" pitchFamily="34" charset="0"/>
                <a:cs typeface="Times New Roman" charset="0"/>
              </a:rPr>
              <a:t> </a:t>
            </a:r>
            <a:r>
              <a:rPr lang="en-US" sz="2800" b="1" dirty="0" err="1">
                <a:solidFill>
                  <a:srgbClr val="C00000"/>
                </a:solidFill>
                <a:latin typeface=".VnArial" pitchFamily="34" charset="0"/>
                <a:cs typeface="Times New Roman" charset="0"/>
              </a:rPr>
              <a:t>tôc</a:t>
            </a:r>
            <a:endParaRPr lang="en-US" sz="2800" b="1" dirty="0">
              <a:solidFill>
                <a:srgbClr val="C00000"/>
              </a:solidFill>
              <a:latin typeface=".VnArial" pitchFamily="34" charset="0"/>
              <a:cs typeface="Times New Roman" charset="0"/>
            </a:endParaRPr>
          </a:p>
        </p:txBody>
      </p:sp>
      <p:pic>
        <p:nvPicPr>
          <p:cNvPr id="52227" name="Picture 3" descr="52d"/>
          <p:cNvPicPr>
            <a:picLocks noChangeAspect="1" noChangeArrowheads="1"/>
          </p:cNvPicPr>
          <p:nvPr/>
        </p:nvPicPr>
        <p:blipFill>
          <a:blip r:embed="rId3"/>
          <a:srcRect/>
          <a:stretch>
            <a:fillRect/>
          </a:stretch>
        </p:blipFill>
        <p:spPr bwMode="auto">
          <a:xfrm>
            <a:off x="5819775" y="1600200"/>
            <a:ext cx="2600325" cy="2114550"/>
          </a:xfrm>
          <a:prstGeom prst="rect">
            <a:avLst/>
          </a:prstGeom>
          <a:noFill/>
          <a:ln w="9525">
            <a:noFill/>
            <a:miter lim="800000"/>
            <a:headEnd/>
            <a:tailEnd/>
          </a:ln>
        </p:spPr>
      </p:pic>
      <p:pic>
        <p:nvPicPr>
          <p:cNvPr id="52228" name="Picture 4" descr="52a"/>
          <p:cNvPicPr>
            <a:picLocks noChangeAspect="1" noChangeArrowheads="1"/>
          </p:cNvPicPr>
          <p:nvPr/>
        </p:nvPicPr>
        <p:blipFill>
          <a:blip r:embed="rId4"/>
          <a:srcRect/>
          <a:stretch>
            <a:fillRect/>
          </a:stretch>
        </p:blipFill>
        <p:spPr bwMode="auto">
          <a:xfrm>
            <a:off x="1733551" y="1066802"/>
            <a:ext cx="2955032" cy="1641475"/>
          </a:xfrm>
          <a:prstGeom prst="rect">
            <a:avLst/>
          </a:prstGeom>
          <a:noFill/>
          <a:ln w="9525">
            <a:noFill/>
            <a:miter lim="800000"/>
            <a:headEnd/>
            <a:tailEnd/>
          </a:ln>
        </p:spPr>
      </p:pic>
      <p:pic>
        <p:nvPicPr>
          <p:cNvPr id="52229" name="Picture 5" descr="52b"/>
          <p:cNvPicPr>
            <a:picLocks noChangeAspect="1" noChangeArrowheads="1"/>
          </p:cNvPicPr>
          <p:nvPr/>
        </p:nvPicPr>
        <p:blipFill>
          <a:blip r:embed="rId5"/>
          <a:srcRect/>
          <a:stretch>
            <a:fillRect/>
          </a:stretch>
        </p:blipFill>
        <p:spPr bwMode="auto">
          <a:xfrm>
            <a:off x="1547812" y="1905002"/>
            <a:ext cx="2951163" cy="1851025"/>
          </a:xfrm>
          <a:prstGeom prst="rect">
            <a:avLst/>
          </a:prstGeom>
          <a:noFill/>
          <a:ln w="9525">
            <a:noFill/>
            <a:miter lim="800000"/>
            <a:headEnd/>
            <a:tailEnd/>
          </a:ln>
        </p:spPr>
      </p:pic>
      <p:pic>
        <p:nvPicPr>
          <p:cNvPr id="52230" name="Picture 6" descr="52c"/>
          <p:cNvPicPr>
            <a:picLocks noChangeAspect="1" noChangeArrowheads="1"/>
          </p:cNvPicPr>
          <p:nvPr/>
        </p:nvPicPr>
        <p:blipFill>
          <a:blip r:embed="rId6"/>
          <a:srcRect/>
          <a:stretch>
            <a:fillRect/>
          </a:stretch>
        </p:blipFill>
        <p:spPr bwMode="auto">
          <a:xfrm>
            <a:off x="3714750" y="4479927"/>
            <a:ext cx="2662238" cy="1920875"/>
          </a:xfrm>
          <a:prstGeom prst="rect">
            <a:avLst/>
          </a:prstGeom>
          <a:noFill/>
          <a:ln w="9525">
            <a:noFill/>
            <a:miter lim="800000"/>
            <a:headEnd/>
            <a:tailEnd/>
          </a:ln>
        </p:spPr>
      </p:pic>
      <p:sp>
        <p:nvSpPr>
          <p:cNvPr id="3079" name="AutoShape 7"/>
          <p:cNvSpPr>
            <a:spLocks noChangeArrowheads="1"/>
          </p:cNvSpPr>
          <p:nvPr/>
        </p:nvSpPr>
        <p:spPr bwMode="auto">
          <a:xfrm rot="2963923">
            <a:off x="1923753" y="3285829"/>
            <a:ext cx="1066800" cy="286345"/>
          </a:xfrm>
          <a:prstGeom prst="curvedUpArrow">
            <a:avLst>
              <a:gd name="adj1" fmla="val 60541"/>
              <a:gd name="adj2" fmla="val 121081"/>
              <a:gd name="adj3" fmla="val 33333"/>
            </a:avLst>
          </a:prstGeom>
          <a:solidFill>
            <a:srgbClr val="990000"/>
          </a:solidFill>
          <a:ln w="25400">
            <a:solidFill>
              <a:srgbClr val="000000"/>
            </a:solidFill>
            <a:miter lim="800000"/>
            <a:headEnd/>
            <a:tailEnd/>
          </a:ln>
          <a:effectLst>
            <a:outerShdw dist="35921" dir="2700000" sy="50000" kx="2115830" algn="bl" rotWithShape="0">
              <a:srgbClr val="C0C0C0"/>
            </a:outerShdw>
          </a:effectLst>
        </p:spPr>
        <p:txBody>
          <a:bodyPr wrap="none" anchor="ctr"/>
          <a:lstStyle/>
          <a:p>
            <a:pPr algn="l" rtl="0">
              <a:defRPr/>
            </a:pPr>
            <a:endParaRPr lang="en-US">
              <a:solidFill>
                <a:srgbClr val="000000"/>
              </a:solidFill>
              <a:latin typeface="Times New Roman" charset="0"/>
              <a:cs typeface="Times New Roman" charset="0"/>
            </a:endParaRPr>
          </a:p>
        </p:txBody>
      </p:sp>
      <p:sp>
        <p:nvSpPr>
          <p:cNvPr id="3080" name="AutoShape 8"/>
          <p:cNvSpPr>
            <a:spLocks noChangeArrowheads="1"/>
          </p:cNvSpPr>
          <p:nvPr/>
        </p:nvSpPr>
        <p:spPr bwMode="auto">
          <a:xfrm rot="2963923">
            <a:off x="2914353" y="5114629"/>
            <a:ext cx="1066800" cy="286345"/>
          </a:xfrm>
          <a:prstGeom prst="curvedUpArrow">
            <a:avLst>
              <a:gd name="adj1" fmla="val 60541"/>
              <a:gd name="adj2" fmla="val 121081"/>
              <a:gd name="adj3" fmla="val 33333"/>
            </a:avLst>
          </a:prstGeom>
          <a:solidFill>
            <a:srgbClr val="990000"/>
          </a:solidFill>
          <a:ln w="25400">
            <a:solidFill>
              <a:srgbClr val="000000"/>
            </a:solidFill>
            <a:miter lim="800000"/>
            <a:headEnd/>
            <a:tailEnd/>
          </a:ln>
          <a:effectLst>
            <a:outerShdw dist="35921" dir="2700000" sy="50000" kx="2115830" algn="bl" rotWithShape="0">
              <a:srgbClr val="C0C0C0"/>
            </a:outerShdw>
          </a:effectLst>
        </p:spPr>
        <p:txBody>
          <a:bodyPr wrap="none" anchor="ctr"/>
          <a:lstStyle/>
          <a:p>
            <a:pPr algn="l" rtl="0">
              <a:defRPr/>
            </a:pPr>
            <a:endParaRPr lang="en-US">
              <a:solidFill>
                <a:srgbClr val="000000"/>
              </a:solidFill>
              <a:latin typeface="Times New Roman" charset="0"/>
              <a:cs typeface="Times New Roman" charset="0"/>
            </a:endParaRPr>
          </a:p>
        </p:txBody>
      </p:sp>
    </p:spTree>
    <p:extLst>
      <p:ext uri="{BB962C8B-B14F-4D97-AF65-F5344CB8AC3E}">
        <p14:creationId xmlns:p14="http://schemas.microsoft.com/office/powerpoint/2010/main" val="3299781743"/>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1671637" y="274638"/>
            <a:ext cx="6624638" cy="1143000"/>
          </a:xfrm>
        </p:spPr>
        <p:txBody>
          <a:bodyPr>
            <a:normAutofit fontScale="90000"/>
          </a:bodyPr>
          <a:lstStyle/>
          <a:p>
            <a:pPr algn="ctr"/>
            <a:r>
              <a:rPr lang="en-US" sz="3200" b="1" dirty="0" smtClean="0">
                <a:solidFill>
                  <a:srgbClr val="00B0F0"/>
                </a:solidFill>
                <a:latin typeface="VNI-Times" pitchFamily="2" charset="0"/>
              </a:rPr>
              <a:t>2.3. </a:t>
            </a:r>
            <a:r>
              <a:rPr lang="en-US" sz="3200" b="1" dirty="0">
                <a:solidFill>
                  <a:srgbClr val="00B0F0"/>
                </a:solidFill>
                <a:latin typeface="VNI-Times" pitchFamily="2" charset="0"/>
              </a:rPr>
              <a:t>NHÖÕNG NGUYEÂN NHAÂN GAÂY NỨT BEÊTONG THƯỜNG GẶP</a:t>
            </a:r>
          </a:p>
        </p:txBody>
      </p:sp>
      <p:sp>
        <p:nvSpPr>
          <p:cNvPr id="7170" name="Rectangle 10"/>
          <p:cNvSpPr>
            <a:spLocks noGrp="1" noChangeArrowheads="1"/>
          </p:cNvSpPr>
          <p:nvPr>
            <p:ph type="sldNum" sz="quarter" idx="12"/>
          </p:nvPr>
        </p:nvSpPr>
        <p:spPr>
          <a:noFill/>
          <a:ln>
            <a:miter lim="800000"/>
            <a:headEnd/>
            <a:tailEnd/>
          </a:ln>
        </p:spPr>
        <p:txBody>
          <a:bodyPr/>
          <a:lstStyle/>
          <a:p>
            <a:pPr algn="r" rtl="0" eaLnBrk="0" fontAlgn="base" hangingPunct="0">
              <a:spcBef>
                <a:spcPct val="0"/>
              </a:spcBef>
              <a:spcAft>
                <a:spcPct val="0"/>
              </a:spcAft>
            </a:pPr>
            <a:fld id="{72EE7729-7355-4F81-AA5C-3CCAF37FB012}" type="slidenum">
              <a:rPr lang="en-US" sz="1400">
                <a:solidFill>
                  <a:srgbClr val="333399"/>
                </a:solidFill>
                <a:latin typeface="Comic Sans MS" pitchFamily="66" charset="0"/>
                <a:cs typeface="Times New Roman" pitchFamily="18" charset="0"/>
              </a:rPr>
              <a:pPr algn="r" rtl="0" eaLnBrk="0" fontAlgn="base" hangingPunct="0">
                <a:spcBef>
                  <a:spcPct val="0"/>
                </a:spcBef>
                <a:spcAft>
                  <a:spcPct val="0"/>
                </a:spcAft>
              </a:pPr>
              <a:t>19</a:t>
            </a:fld>
            <a:endParaRPr lang="en-US" sz="1400">
              <a:solidFill>
                <a:srgbClr val="333399"/>
              </a:solidFill>
              <a:latin typeface="Comic Sans MS" pitchFamily="66" charset="0"/>
              <a:cs typeface="Times New Roman" pitchFamily="18" charset="0"/>
            </a:endParaRPr>
          </a:p>
        </p:txBody>
      </p:sp>
      <p:sp>
        <p:nvSpPr>
          <p:cNvPr id="7172" name="Rectangle 3"/>
          <p:cNvSpPr>
            <a:spLocks noGrp="1" noChangeArrowheads="1"/>
          </p:cNvSpPr>
          <p:nvPr>
            <p:ph sz="quarter" idx="1"/>
          </p:nvPr>
        </p:nvSpPr>
        <p:spPr>
          <a:xfrm>
            <a:off x="1981200" y="1447800"/>
            <a:ext cx="6500813" cy="5105400"/>
          </a:xfrm>
        </p:spPr>
        <p:txBody>
          <a:bodyPr>
            <a:normAutofit fontScale="92500"/>
          </a:bodyPr>
          <a:lstStyle/>
          <a:p>
            <a:pPr marL="0" indent="0">
              <a:buNone/>
            </a:pPr>
            <a:r>
              <a:rPr lang="en-US" sz="1800" b="1" dirty="0">
                <a:latin typeface="VNI-Times" pitchFamily="2" charset="0"/>
              </a:rPr>
              <a:t>COÙ RAÁT NHIEÀU NGUYEÂN NHAÂN, VÔÙI CAÙC TAÙC NHAÂN KHAÙC NHAU (ÑOÄC LAÄP HAY ÑAN XEN) GAÂY RA NHÖÕNG VEÁT NÖÙT VAÄT LYÙ CHO BTCT. CUÏ THEÅ:</a:t>
            </a:r>
          </a:p>
          <a:p>
            <a:pPr lvl="1">
              <a:buFont typeface="Wingdings 2" pitchFamily="18" charset="2"/>
              <a:buAutoNum type="arabicPeriod"/>
            </a:pPr>
            <a:r>
              <a:rPr lang="en-US" sz="1800" b="1" dirty="0">
                <a:latin typeface="VNI-Times" pitchFamily="2" charset="0"/>
              </a:rPr>
              <a:t>DO QUAÙ TRÌNH CUNG CAÁP BEÂ TOÂNG, NHAÁT LAØ BEÂ TOÂNG THÖÔNG PHAÅM (VAÄT LIEÄU, CAÙC LOAÏI PHUÏ GIA, ÑOÄ SUÏT…).</a:t>
            </a:r>
          </a:p>
          <a:p>
            <a:pPr lvl="1">
              <a:buFont typeface="Wingdings 2" pitchFamily="18" charset="2"/>
              <a:buAutoNum type="arabicPeriod"/>
            </a:pPr>
            <a:r>
              <a:rPr lang="en-US" sz="1800" b="1" dirty="0">
                <a:latin typeface="VNI-Times" pitchFamily="2" charset="0"/>
              </a:rPr>
              <a:t>DO QUAÙ TRÌNH THI COÂNG BEÂ TOÂNG (ÑOÅ, ÑAÀM, DÖÔÕNG HOÄ, THAÙO VAÙN KHUOÂN…).</a:t>
            </a:r>
          </a:p>
          <a:p>
            <a:pPr lvl="1">
              <a:buFont typeface="Wingdings 2" pitchFamily="18" charset="2"/>
              <a:buAutoNum type="arabicPeriod"/>
            </a:pPr>
            <a:r>
              <a:rPr lang="en-US" sz="1800" b="1" dirty="0">
                <a:latin typeface="VNI-Times" pitchFamily="2" charset="0"/>
              </a:rPr>
              <a:t>DO BAÛN THAÂN COÁT THEÙP (TÍNH CHAÁT, CAÁU TAÏO).</a:t>
            </a:r>
          </a:p>
          <a:p>
            <a:pPr lvl="1">
              <a:buFont typeface="Wingdings 2" pitchFamily="18" charset="2"/>
              <a:buAutoNum type="arabicPeriod"/>
            </a:pPr>
            <a:r>
              <a:rPr lang="en-US" sz="1800" b="1" dirty="0">
                <a:latin typeface="VNI-Times" pitchFamily="2" charset="0"/>
              </a:rPr>
              <a:t>DO AÛNH HÖÔÛNG CUÛA THÔØI TIEÁT KHI THI COÂNG.</a:t>
            </a:r>
          </a:p>
          <a:p>
            <a:pPr lvl="1">
              <a:buFont typeface="Wingdings 2" pitchFamily="18" charset="2"/>
              <a:buAutoNum type="arabicPeriod"/>
            </a:pPr>
            <a:r>
              <a:rPr lang="en-US" sz="1800" b="1" dirty="0">
                <a:latin typeface="VNI-Times" pitchFamily="2" charset="0"/>
              </a:rPr>
              <a:t>DO TOÅ CHÖÙC THI COÂNG (KHOÁI LÔÙN, MAËT BAÈNG QUAÙ ROÄNG HAY CAÁU KIEÄN HEÏP VAØ CAO…).</a:t>
            </a:r>
          </a:p>
          <a:p>
            <a:pPr lvl="1">
              <a:buFont typeface="Wingdings 2" pitchFamily="18" charset="2"/>
              <a:buAutoNum type="arabicPeriod"/>
            </a:pPr>
            <a:r>
              <a:rPr lang="en-US" sz="1800" b="1" dirty="0">
                <a:latin typeface="VNI-Times" pitchFamily="2" charset="0"/>
              </a:rPr>
              <a:t>DO TAÙC NHAÂN HOÙA HOÏC (KHOÙ KIEÅM TRA TÖØ ÑAÀU).</a:t>
            </a:r>
          </a:p>
          <a:p>
            <a:pPr marL="0" indent="0">
              <a:buNone/>
            </a:pPr>
            <a:r>
              <a:rPr lang="en-US" sz="1800" b="1" dirty="0">
                <a:latin typeface="VNI-Times" pitchFamily="2" charset="0"/>
              </a:rPr>
              <a:t>      KHOÙ KHAÚNG ÑÒNH NGUYEÂN NHAÂN, ÑAËC BIEÄT KHI COÙ YEÁU TOÁ ÑAN XEN.</a:t>
            </a:r>
          </a:p>
          <a:p>
            <a:pPr marL="0" indent="0">
              <a:buNone/>
            </a:pPr>
            <a:r>
              <a:rPr lang="en-US" sz="1800" b="1" dirty="0">
                <a:latin typeface="VNI-Times" pitchFamily="2" charset="0"/>
              </a:rPr>
              <a:t>       KHOÙ KHAÚNG ÑÒNH NGUYEÂN NHAÂN, SEÕ </a:t>
            </a:r>
            <a:r>
              <a:rPr lang="en-US" sz="1800" b="1" u="sng" dirty="0">
                <a:solidFill>
                  <a:srgbClr val="CC0000"/>
                </a:solidFill>
                <a:latin typeface="VNI-Times" pitchFamily="2" charset="0"/>
              </a:rPr>
              <a:t>KHOÙ COÙ GIAÛI PHAÙP KHAÉC PHUÏC TRIEÄT ÑEÅ, KHOÙ QUY TRAÙCH NHIEÄM.</a:t>
            </a:r>
          </a:p>
          <a:p>
            <a:pPr marL="0" indent="0">
              <a:buNone/>
            </a:pPr>
            <a:r>
              <a:rPr lang="en-US" sz="1800" b="1" dirty="0">
                <a:latin typeface="VNI-Times" pitchFamily="2" charset="0"/>
              </a:rPr>
              <a:t>QUAN TROÏNG VAÃN LAØ PHAÛI </a:t>
            </a:r>
            <a:r>
              <a:rPr lang="en-US" sz="1800" b="1" u="sng" dirty="0">
                <a:solidFill>
                  <a:srgbClr val="CC0000"/>
                </a:solidFill>
                <a:latin typeface="VNI-Times" pitchFamily="2" charset="0"/>
              </a:rPr>
              <a:t>NGAÊN NGÖØA TÖØ ÑAÀU.</a:t>
            </a:r>
          </a:p>
          <a:p>
            <a:pPr marL="0" indent="0"/>
            <a:endParaRPr lang="en-US" sz="1500" dirty="0"/>
          </a:p>
        </p:txBody>
      </p:sp>
    </p:spTree>
    <p:extLst>
      <p:ext uri="{BB962C8B-B14F-4D97-AF65-F5344CB8AC3E}">
        <p14:creationId xmlns:p14="http://schemas.microsoft.com/office/powerpoint/2010/main" val="2257183380"/>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30" name="Picture 110" descr="j0365194"/>
          <p:cNvPicPr>
            <a:picLocks noChangeAspect="1" noChangeArrowheads="1" noCrop="1"/>
          </p:cNvPicPr>
          <p:nvPr/>
        </p:nvPicPr>
        <p:blipFill>
          <a:blip r:embed="rId4"/>
          <a:srcRect/>
          <a:stretch>
            <a:fillRect/>
          </a:stretch>
        </p:blipFill>
        <p:spPr bwMode="auto">
          <a:xfrm>
            <a:off x="3343276" y="2162177"/>
            <a:ext cx="2391370" cy="2943225"/>
          </a:xfrm>
          <a:prstGeom prst="rect">
            <a:avLst/>
          </a:prstGeom>
          <a:noFill/>
          <a:ln w="9525">
            <a:noFill/>
            <a:miter lim="800000"/>
            <a:headEnd/>
            <a:tailEnd/>
          </a:ln>
        </p:spPr>
      </p:pic>
      <p:sp>
        <p:nvSpPr>
          <p:cNvPr id="30831" name="Line 111"/>
          <p:cNvSpPr>
            <a:spLocks noChangeShapeType="1"/>
          </p:cNvSpPr>
          <p:nvPr/>
        </p:nvSpPr>
        <p:spPr bwMode="auto">
          <a:xfrm>
            <a:off x="8172450" y="1630363"/>
            <a:ext cx="0" cy="2514600"/>
          </a:xfrm>
          <a:prstGeom prst="line">
            <a:avLst/>
          </a:prstGeom>
          <a:noFill/>
          <a:ln w="5715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30832" name="Oval 112"/>
          <p:cNvSpPr>
            <a:spLocks noChangeArrowheads="1"/>
          </p:cNvSpPr>
          <p:nvPr/>
        </p:nvSpPr>
        <p:spPr bwMode="auto">
          <a:xfrm>
            <a:off x="8048625" y="4144963"/>
            <a:ext cx="247650" cy="304800"/>
          </a:xfrm>
          <a:prstGeom prst="ellipse">
            <a:avLst/>
          </a:prstGeom>
          <a:solidFill>
            <a:srgbClr val="FF0000"/>
          </a:solidFill>
          <a:ln w="12700" cap="sq" algn="ctr">
            <a:solidFill>
              <a:schemeClr val="tx1"/>
            </a:solidFill>
            <a:round/>
            <a:headEnd/>
            <a:tailEnd/>
          </a:ln>
        </p:spPr>
        <p:txBody>
          <a:bodyPr wrap="none" anchor="ctr"/>
          <a:lstStyle/>
          <a:p>
            <a:pPr algn="l" rtl="0" fontAlgn="base">
              <a:spcBef>
                <a:spcPct val="0"/>
              </a:spcBef>
              <a:spcAft>
                <a:spcPct val="0"/>
              </a:spcAft>
            </a:pPr>
            <a:endParaRPr lang="en-US" altLang="en-US">
              <a:solidFill>
                <a:srgbClr val="000000"/>
              </a:solidFill>
              <a:latin typeface="Arial" pitchFamily="34" charset="0"/>
              <a:cs typeface="Arial" pitchFamily="34" charset="0"/>
            </a:endParaRPr>
          </a:p>
        </p:txBody>
      </p:sp>
      <p:sp>
        <p:nvSpPr>
          <p:cNvPr id="30833" name="Line 113"/>
          <p:cNvSpPr>
            <a:spLocks noChangeShapeType="1"/>
          </p:cNvSpPr>
          <p:nvPr/>
        </p:nvSpPr>
        <p:spPr bwMode="auto">
          <a:xfrm flipV="1">
            <a:off x="8172450" y="2011363"/>
            <a:ext cx="0" cy="1676400"/>
          </a:xfrm>
          <a:prstGeom prst="line">
            <a:avLst/>
          </a:prstGeom>
          <a:noFill/>
          <a:ln w="127000" cap="sq">
            <a:solidFill>
              <a:srgbClr val="FF0000"/>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nvGrpSpPr>
          <p:cNvPr id="2" name="Group 114"/>
          <p:cNvGrpSpPr>
            <a:grpSpLocks/>
          </p:cNvGrpSpPr>
          <p:nvPr/>
        </p:nvGrpSpPr>
        <p:grpSpPr bwMode="auto">
          <a:xfrm>
            <a:off x="8110538" y="1630363"/>
            <a:ext cx="123825" cy="2286000"/>
            <a:chOff x="3120" y="96"/>
            <a:chExt cx="96" cy="1440"/>
          </a:xfrm>
        </p:grpSpPr>
        <p:sp>
          <p:nvSpPr>
            <p:cNvPr id="1120" name="Line 115"/>
            <p:cNvSpPr>
              <a:spLocks noChangeShapeType="1"/>
            </p:cNvSpPr>
            <p:nvPr/>
          </p:nvSpPr>
          <p:spPr bwMode="auto">
            <a:xfrm flipV="1">
              <a:off x="3120" y="153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21" name="Line 116"/>
            <p:cNvSpPr>
              <a:spLocks noChangeShapeType="1"/>
            </p:cNvSpPr>
            <p:nvPr/>
          </p:nvSpPr>
          <p:spPr bwMode="auto">
            <a:xfrm flipV="1">
              <a:off x="3120" y="1392"/>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22" name="Line 117"/>
            <p:cNvSpPr>
              <a:spLocks noChangeShapeType="1"/>
            </p:cNvSpPr>
            <p:nvPr/>
          </p:nvSpPr>
          <p:spPr bwMode="auto">
            <a:xfrm flipV="1">
              <a:off x="3120" y="1248"/>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23" name="Line 118"/>
            <p:cNvSpPr>
              <a:spLocks noChangeShapeType="1"/>
            </p:cNvSpPr>
            <p:nvPr/>
          </p:nvSpPr>
          <p:spPr bwMode="auto">
            <a:xfrm flipV="1">
              <a:off x="3120" y="1104"/>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24" name="Line 119"/>
            <p:cNvSpPr>
              <a:spLocks noChangeShapeType="1"/>
            </p:cNvSpPr>
            <p:nvPr/>
          </p:nvSpPr>
          <p:spPr bwMode="auto">
            <a:xfrm flipV="1">
              <a:off x="3120" y="960"/>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25" name="Line 120"/>
            <p:cNvSpPr>
              <a:spLocks noChangeShapeType="1"/>
            </p:cNvSpPr>
            <p:nvPr/>
          </p:nvSpPr>
          <p:spPr bwMode="auto">
            <a:xfrm flipV="1">
              <a:off x="3120" y="81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nvGrpSpPr>
            <p:cNvPr id="3" name="Group 121"/>
            <p:cNvGrpSpPr>
              <a:grpSpLocks/>
            </p:cNvGrpSpPr>
            <p:nvPr/>
          </p:nvGrpSpPr>
          <p:grpSpPr bwMode="auto">
            <a:xfrm>
              <a:off x="3120" y="1440"/>
              <a:ext cx="96" cy="48"/>
              <a:chOff x="4272" y="3888"/>
              <a:chExt cx="96" cy="48"/>
            </a:xfrm>
          </p:grpSpPr>
          <p:sp>
            <p:nvSpPr>
              <p:cNvPr id="1160" name="Line 122"/>
              <p:cNvSpPr>
                <a:spLocks noChangeShapeType="1"/>
              </p:cNvSpPr>
              <p:nvPr/>
            </p:nvSpPr>
            <p:spPr bwMode="auto">
              <a:xfrm>
                <a:off x="4272" y="393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61" name="Line 123"/>
              <p:cNvSpPr>
                <a:spLocks noChangeShapeType="1"/>
              </p:cNvSpPr>
              <p:nvPr/>
            </p:nvSpPr>
            <p:spPr bwMode="auto">
              <a:xfrm>
                <a:off x="4272" y="3888"/>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grpSp>
          <p:nvGrpSpPr>
            <p:cNvPr id="4" name="Group 124"/>
            <p:cNvGrpSpPr>
              <a:grpSpLocks/>
            </p:cNvGrpSpPr>
            <p:nvPr/>
          </p:nvGrpSpPr>
          <p:grpSpPr bwMode="auto">
            <a:xfrm>
              <a:off x="3120" y="1296"/>
              <a:ext cx="96" cy="48"/>
              <a:chOff x="4272" y="3888"/>
              <a:chExt cx="96" cy="48"/>
            </a:xfrm>
          </p:grpSpPr>
          <p:sp>
            <p:nvSpPr>
              <p:cNvPr id="1158" name="Line 125"/>
              <p:cNvSpPr>
                <a:spLocks noChangeShapeType="1"/>
              </p:cNvSpPr>
              <p:nvPr/>
            </p:nvSpPr>
            <p:spPr bwMode="auto">
              <a:xfrm>
                <a:off x="4272" y="393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59" name="Line 126"/>
              <p:cNvSpPr>
                <a:spLocks noChangeShapeType="1"/>
              </p:cNvSpPr>
              <p:nvPr/>
            </p:nvSpPr>
            <p:spPr bwMode="auto">
              <a:xfrm>
                <a:off x="4272" y="3888"/>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grpSp>
          <p:nvGrpSpPr>
            <p:cNvPr id="5" name="Group 127"/>
            <p:cNvGrpSpPr>
              <a:grpSpLocks/>
            </p:cNvGrpSpPr>
            <p:nvPr/>
          </p:nvGrpSpPr>
          <p:grpSpPr bwMode="auto">
            <a:xfrm>
              <a:off x="3120" y="1152"/>
              <a:ext cx="96" cy="48"/>
              <a:chOff x="4272" y="3888"/>
              <a:chExt cx="96" cy="48"/>
            </a:xfrm>
          </p:grpSpPr>
          <p:sp>
            <p:nvSpPr>
              <p:cNvPr id="1156" name="Line 128"/>
              <p:cNvSpPr>
                <a:spLocks noChangeShapeType="1"/>
              </p:cNvSpPr>
              <p:nvPr/>
            </p:nvSpPr>
            <p:spPr bwMode="auto">
              <a:xfrm>
                <a:off x="4272" y="393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57" name="Line 129"/>
              <p:cNvSpPr>
                <a:spLocks noChangeShapeType="1"/>
              </p:cNvSpPr>
              <p:nvPr/>
            </p:nvSpPr>
            <p:spPr bwMode="auto">
              <a:xfrm>
                <a:off x="4272" y="3888"/>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grpSp>
          <p:nvGrpSpPr>
            <p:cNvPr id="6" name="Group 130"/>
            <p:cNvGrpSpPr>
              <a:grpSpLocks/>
            </p:cNvGrpSpPr>
            <p:nvPr/>
          </p:nvGrpSpPr>
          <p:grpSpPr bwMode="auto">
            <a:xfrm>
              <a:off x="3120" y="1008"/>
              <a:ext cx="96" cy="48"/>
              <a:chOff x="4272" y="3888"/>
              <a:chExt cx="96" cy="48"/>
            </a:xfrm>
          </p:grpSpPr>
          <p:sp>
            <p:nvSpPr>
              <p:cNvPr id="1154" name="Line 131"/>
              <p:cNvSpPr>
                <a:spLocks noChangeShapeType="1"/>
              </p:cNvSpPr>
              <p:nvPr/>
            </p:nvSpPr>
            <p:spPr bwMode="auto">
              <a:xfrm>
                <a:off x="4272" y="393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55" name="Line 132"/>
              <p:cNvSpPr>
                <a:spLocks noChangeShapeType="1"/>
              </p:cNvSpPr>
              <p:nvPr/>
            </p:nvSpPr>
            <p:spPr bwMode="auto">
              <a:xfrm>
                <a:off x="4272" y="3888"/>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grpSp>
          <p:nvGrpSpPr>
            <p:cNvPr id="7" name="Group 133"/>
            <p:cNvGrpSpPr>
              <a:grpSpLocks/>
            </p:cNvGrpSpPr>
            <p:nvPr/>
          </p:nvGrpSpPr>
          <p:grpSpPr bwMode="auto">
            <a:xfrm>
              <a:off x="3120" y="864"/>
              <a:ext cx="96" cy="48"/>
              <a:chOff x="4272" y="3888"/>
              <a:chExt cx="96" cy="48"/>
            </a:xfrm>
          </p:grpSpPr>
          <p:sp>
            <p:nvSpPr>
              <p:cNvPr id="1152" name="Line 134"/>
              <p:cNvSpPr>
                <a:spLocks noChangeShapeType="1"/>
              </p:cNvSpPr>
              <p:nvPr/>
            </p:nvSpPr>
            <p:spPr bwMode="auto">
              <a:xfrm>
                <a:off x="4272" y="393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53" name="Line 135"/>
              <p:cNvSpPr>
                <a:spLocks noChangeShapeType="1"/>
              </p:cNvSpPr>
              <p:nvPr/>
            </p:nvSpPr>
            <p:spPr bwMode="auto">
              <a:xfrm>
                <a:off x="4272" y="3888"/>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sp>
          <p:nvSpPr>
            <p:cNvPr id="1131" name="Line 136"/>
            <p:cNvSpPr>
              <a:spLocks noChangeShapeType="1"/>
            </p:cNvSpPr>
            <p:nvPr/>
          </p:nvSpPr>
          <p:spPr bwMode="auto">
            <a:xfrm flipV="1">
              <a:off x="3120" y="81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32" name="Line 137"/>
            <p:cNvSpPr>
              <a:spLocks noChangeShapeType="1"/>
            </p:cNvSpPr>
            <p:nvPr/>
          </p:nvSpPr>
          <p:spPr bwMode="auto">
            <a:xfrm flipV="1">
              <a:off x="3120" y="672"/>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33" name="Line 138"/>
            <p:cNvSpPr>
              <a:spLocks noChangeShapeType="1"/>
            </p:cNvSpPr>
            <p:nvPr/>
          </p:nvSpPr>
          <p:spPr bwMode="auto">
            <a:xfrm flipV="1">
              <a:off x="3120" y="528"/>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34" name="Line 139"/>
            <p:cNvSpPr>
              <a:spLocks noChangeShapeType="1"/>
            </p:cNvSpPr>
            <p:nvPr/>
          </p:nvSpPr>
          <p:spPr bwMode="auto">
            <a:xfrm flipV="1">
              <a:off x="3120" y="384"/>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35" name="Line 140"/>
            <p:cNvSpPr>
              <a:spLocks noChangeShapeType="1"/>
            </p:cNvSpPr>
            <p:nvPr/>
          </p:nvSpPr>
          <p:spPr bwMode="auto">
            <a:xfrm flipV="1">
              <a:off x="3120" y="240"/>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36" name="Line 141"/>
            <p:cNvSpPr>
              <a:spLocks noChangeShapeType="1"/>
            </p:cNvSpPr>
            <p:nvPr/>
          </p:nvSpPr>
          <p:spPr bwMode="auto">
            <a:xfrm flipV="1">
              <a:off x="3120" y="9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nvGrpSpPr>
            <p:cNvPr id="8" name="Group 142"/>
            <p:cNvGrpSpPr>
              <a:grpSpLocks/>
            </p:cNvGrpSpPr>
            <p:nvPr/>
          </p:nvGrpSpPr>
          <p:grpSpPr bwMode="auto">
            <a:xfrm>
              <a:off x="3120" y="720"/>
              <a:ext cx="96" cy="48"/>
              <a:chOff x="4272" y="3888"/>
              <a:chExt cx="96" cy="48"/>
            </a:xfrm>
          </p:grpSpPr>
          <p:sp>
            <p:nvSpPr>
              <p:cNvPr id="1150" name="Line 143"/>
              <p:cNvSpPr>
                <a:spLocks noChangeShapeType="1"/>
              </p:cNvSpPr>
              <p:nvPr/>
            </p:nvSpPr>
            <p:spPr bwMode="auto">
              <a:xfrm>
                <a:off x="4272" y="393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51" name="Line 144"/>
              <p:cNvSpPr>
                <a:spLocks noChangeShapeType="1"/>
              </p:cNvSpPr>
              <p:nvPr/>
            </p:nvSpPr>
            <p:spPr bwMode="auto">
              <a:xfrm>
                <a:off x="4272" y="3888"/>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grpSp>
          <p:nvGrpSpPr>
            <p:cNvPr id="9" name="Group 145"/>
            <p:cNvGrpSpPr>
              <a:grpSpLocks/>
            </p:cNvGrpSpPr>
            <p:nvPr/>
          </p:nvGrpSpPr>
          <p:grpSpPr bwMode="auto">
            <a:xfrm>
              <a:off x="3120" y="576"/>
              <a:ext cx="96" cy="48"/>
              <a:chOff x="4272" y="3888"/>
              <a:chExt cx="96" cy="48"/>
            </a:xfrm>
          </p:grpSpPr>
          <p:sp>
            <p:nvSpPr>
              <p:cNvPr id="1148" name="Line 146"/>
              <p:cNvSpPr>
                <a:spLocks noChangeShapeType="1"/>
              </p:cNvSpPr>
              <p:nvPr/>
            </p:nvSpPr>
            <p:spPr bwMode="auto">
              <a:xfrm>
                <a:off x="4272" y="393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49" name="Line 147"/>
              <p:cNvSpPr>
                <a:spLocks noChangeShapeType="1"/>
              </p:cNvSpPr>
              <p:nvPr/>
            </p:nvSpPr>
            <p:spPr bwMode="auto">
              <a:xfrm>
                <a:off x="4272" y="3888"/>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grpSp>
          <p:nvGrpSpPr>
            <p:cNvPr id="10" name="Group 148"/>
            <p:cNvGrpSpPr>
              <a:grpSpLocks/>
            </p:cNvGrpSpPr>
            <p:nvPr/>
          </p:nvGrpSpPr>
          <p:grpSpPr bwMode="auto">
            <a:xfrm>
              <a:off x="3120" y="432"/>
              <a:ext cx="96" cy="48"/>
              <a:chOff x="4272" y="3888"/>
              <a:chExt cx="96" cy="48"/>
            </a:xfrm>
          </p:grpSpPr>
          <p:sp>
            <p:nvSpPr>
              <p:cNvPr id="1146" name="Line 149"/>
              <p:cNvSpPr>
                <a:spLocks noChangeShapeType="1"/>
              </p:cNvSpPr>
              <p:nvPr/>
            </p:nvSpPr>
            <p:spPr bwMode="auto">
              <a:xfrm>
                <a:off x="4272" y="393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47" name="Line 150"/>
              <p:cNvSpPr>
                <a:spLocks noChangeShapeType="1"/>
              </p:cNvSpPr>
              <p:nvPr/>
            </p:nvSpPr>
            <p:spPr bwMode="auto">
              <a:xfrm>
                <a:off x="4272" y="3888"/>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grpSp>
          <p:nvGrpSpPr>
            <p:cNvPr id="11" name="Group 151"/>
            <p:cNvGrpSpPr>
              <a:grpSpLocks/>
            </p:cNvGrpSpPr>
            <p:nvPr/>
          </p:nvGrpSpPr>
          <p:grpSpPr bwMode="auto">
            <a:xfrm>
              <a:off x="3120" y="288"/>
              <a:ext cx="96" cy="48"/>
              <a:chOff x="4272" y="3888"/>
              <a:chExt cx="96" cy="48"/>
            </a:xfrm>
          </p:grpSpPr>
          <p:sp>
            <p:nvSpPr>
              <p:cNvPr id="1144" name="Line 152"/>
              <p:cNvSpPr>
                <a:spLocks noChangeShapeType="1"/>
              </p:cNvSpPr>
              <p:nvPr/>
            </p:nvSpPr>
            <p:spPr bwMode="auto">
              <a:xfrm>
                <a:off x="4272" y="393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45" name="Line 153"/>
              <p:cNvSpPr>
                <a:spLocks noChangeShapeType="1"/>
              </p:cNvSpPr>
              <p:nvPr/>
            </p:nvSpPr>
            <p:spPr bwMode="auto">
              <a:xfrm>
                <a:off x="4272" y="3888"/>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grpSp>
          <p:nvGrpSpPr>
            <p:cNvPr id="12" name="Group 154"/>
            <p:cNvGrpSpPr>
              <a:grpSpLocks/>
            </p:cNvGrpSpPr>
            <p:nvPr/>
          </p:nvGrpSpPr>
          <p:grpSpPr bwMode="auto">
            <a:xfrm>
              <a:off x="3120" y="144"/>
              <a:ext cx="96" cy="48"/>
              <a:chOff x="4272" y="3888"/>
              <a:chExt cx="96" cy="48"/>
            </a:xfrm>
          </p:grpSpPr>
          <p:sp>
            <p:nvSpPr>
              <p:cNvPr id="1142" name="Line 155"/>
              <p:cNvSpPr>
                <a:spLocks noChangeShapeType="1"/>
              </p:cNvSpPr>
              <p:nvPr/>
            </p:nvSpPr>
            <p:spPr bwMode="auto">
              <a:xfrm>
                <a:off x="4272" y="393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43" name="Line 156"/>
              <p:cNvSpPr>
                <a:spLocks noChangeShapeType="1"/>
              </p:cNvSpPr>
              <p:nvPr/>
            </p:nvSpPr>
            <p:spPr bwMode="auto">
              <a:xfrm>
                <a:off x="4272" y="3888"/>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grpSp>
      <p:sp>
        <p:nvSpPr>
          <p:cNvPr id="30877" name="Line 157"/>
          <p:cNvSpPr>
            <a:spLocks noChangeShapeType="1"/>
          </p:cNvSpPr>
          <p:nvPr/>
        </p:nvSpPr>
        <p:spPr bwMode="auto">
          <a:xfrm flipH="1" flipV="1">
            <a:off x="8172450" y="3763963"/>
            <a:ext cx="0" cy="381000"/>
          </a:xfrm>
          <a:prstGeom prst="line">
            <a:avLst/>
          </a:prstGeom>
          <a:noFill/>
          <a:ln w="127000" cap="sq">
            <a:solidFill>
              <a:srgbClr val="FF0000"/>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30878" name="Line 158"/>
          <p:cNvSpPr>
            <a:spLocks noChangeShapeType="1"/>
          </p:cNvSpPr>
          <p:nvPr/>
        </p:nvSpPr>
        <p:spPr bwMode="auto">
          <a:xfrm>
            <a:off x="8172450" y="1630363"/>
            <a:ext cx="0" cy="2514600"/>
          </a:xfrm>
          <a:prstGeom prst="line">
            <a:avLst/>
          </a:prstGeom>
          <a:noFill/>
          <a:ln w="5715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30879" name="Oval 159"/>
          <p:cNvSpPr>
            <a:spLocks noChangeArrowheads="1"/>
          </p:cNvSpPr>
          <p:nvPr/>
        </p:nvSpPr>
        <p:spPr bwMode="auto">
          <a:xfrm>
            <a:off x="8048625" y="4144963"/>
            <a:ext cx="247650" cy="304800"/>
          </a:xfrm>
          <a:prstGeom prst="ellipse">
            <a:avLst/>
          </a:prstGeom>
          <a:solidFill>
            <a:srgbClr val="FF0000"/>
          </a:solidFill>
          <a:ln w="12700" cap="sq" algn="ctr">
            <a:solidFill>
              <a:schemeClr val="tx1"/>
            </a:solidFill>
            <a:round/>
            <a:headEnd/>
            <a:tailEnd/>
          </a:ln>
        </p:spPr>
        <p:txBody>
          <a:bodyPr wrap="none" anchor="ctr"/>
          <a:lstStyle/>
          <a:p>
            <a:pPr algn="l" rtl="0" fontAlgn="base">
              <a:spcBef>
                <a:spcPct val="0"/>
              </a:spcBef>
              <a:spcAft>
                <a:spcPct val="0"/>
              </a:spcAft>
            </a:pPr>
            <a:endParaRPr lang="en-US" altLang="en-US">
              <a:solidFill>
                <a:srgbClr val="000000"/>
              </a:solidFill>
              <a:latin typeface="Arial" pitchFamily="34" charset="0"/>
              <a:cs typeface="Arial" pitchFamily="34" charset="0"/>
            </a:endParaRPr>
          </a:p>
        </p:txBody>
      </p:sp>
      <p:sp>
        <p:nvSpPr>
          <p:cNvPr id="30880" name="Line 160"/>
          <p:cNvSpPr>
            <a:spLocks noChangeShapeType="1"/>
          </p:cNvSpPr>
          <p:nvPr/>
        </p:nvSpPr>
        <p:spPr bwMode="auto">
          <a:xfrm flipV="1">
            <a:off x="8172450" y="2011363"/>
            <a:ext cx="0" cy="1676400"/>
          </a:xfrm>
          <a:prstGeom prst="line">
            <a:avLst/>
          </a:prstGeom>
          <a:noFill/>
          <a:ln w="127000" cap="sq">
            <a:solidFill>
              <a:srgbClr val="FF0000"/>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nvGrpSpPr>
          <p:cNvPr id="13" name="Group 161"/>
          <p:cNvGrpSpPr>
            <a:grpSpLocks/>
          </p:cNvGrpSpPr>
          <p:nvPr/>
        </p:nvGrpSpPr>
        <p:grpSpPr bwMode="auto">
          <a:xfrm>
            <a:off x="8110538" y="1630363"/>
            <a:ext cx="123825" cy="2286000"/>
            <a:chOff x="3120" y="96"/>
            <a:chExt cx="96" cy="1440"/>
          </a:xfrm>
        </p:grpSpPr>
        <p:sp>
          <p:nvSpPr>
            <p:cNvPr id="1078" name="Line 162"/>
            <p:cNvSpPr>
              <a:spLocks noChangeShapeType="1"/>
            </p:cNvSpPr>
            <p:nvPr/>
          </p:nvSpPr>
          <p:spPr bwMode="auto">
            <a:xfrm flipV="1">
              <a:off x="3120" y="153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079" name="Line 163"/>
            <p:cNvSpPr>
              <a:spLocks noChangeShapeType="1"/>
            </p:cNvSpPr>
            <p:nvPr/>
          </p:nvSpPr>
          <p:spPr bwMode="auto">
            <a:xfrm flipV="1">
              <a:off x="3120" y="1392"/>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080" name="Line 164"/>
            <p:cNvSpPr>
              <a:spLocks noChangeShapeType="1"/>
            </p:cNvSpPr>
            <p:nvPr/>
          </p:nvSpPr>
          <p:spPr bwMode="auto">
            <a:xfrm flipV="1">
              <a:off x="3120" y="1248"/>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081" name="Line 165"/>
            <p:cNvSpPr>
              <a:spLocks noChangeShapeType="1"/>
            </p:cNvSpPr>
            <p:nvPr/>
          </p:nvSpPr>
          <p:spPr bwMode="auto">
            <a:xfrm flipV="1">
              <a:off x="3120" y="1104"/>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082" name="Line 166"/>
            <p:cNvSpPr>
              <a:spLocks noChangeShapeType="1"/>
            </p:cNvSpPr>
            <p:nvPr/>
          </p:nvSpPr>
          <p:spPr bwMode="auto">
            <a:xfrm flipV="1">
              <a:off x="3120" y="960"/>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083" name="Line 167"/>
            <p:cNvSpPr>
              <a:spLocks noChangeShapeType="1"/>
            </p:cNvSpPr>
            <p:nvPr/>
          </p:nvSpPr>
          <p:spPr bwMode="auto">
            <a:xfrm flipV="1">
              <a:off x="3120" y="81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nvGrpSpPr>
            <p:cNvPr id="14" name="Group 168"/>
            <p:cNvGrpSpPr>
              <a:grpSpLocks/>
            </p:cNvGrpSpPr>
            <p:nvPr/>
          </p:nvGrpSpPr>
          <p:grpSpPr bwMode="auto">
            <a:xfrm>
              <a:off x="3120" y="1440"/>
              <a:ext cx="96" cy="48"/>
              <a:chOff x="4272" y="3888"/>
              <a:chExt cx="96" cy="48"/>
            </a:xfrm>
          </p:grpSpPr>
          <p:sp>
            <p:nvSpPr>
              <p:cNvPr id="1118" name="Line 169"/>
              <p:cNvSpPr>
                <a:spLocks noChangeShapeType="1"/>
              </p:cNvSpPr>
              <p:nvPr/>
            </p:nvSpPr>
            <p:spPr bwMode="auto">
              <a:xfrm>
                <a:off x="4272" y="393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19" name="Line 170"/>
              <p:cNvSpPr>
                <a:spLocks noChangeShapeType="1"/>
              </p:cNvSpPr>
              <p:nvPr/>
            </p:nvSpPr>
            <p:spPr bwMode="auto">
              <a:xfrm>
                <a:off x="4272" y="3888"/>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grpSp>
          <p:nvGrpSpPr>
            <p:cNvPr id="15" name="Group 171"/>
            <p:cNvGrpSpPr>
              <a:grpSpLocks/>
            </p:cNvGrpSpPr>
            <p:nvPr/>
          </p:nvGrpSpPr>
          <p:grpSpPr bwMode="auto">
            <a:xfrm>
              <a:off x="3120" y="1296"/>
              <a:ext cx="96" cy="48"/>
              <a:chOff x="4272" y="3888"/>
              <a:chExt cx="96" cy="48"/>
            </a:xfrm>
          </p:grpSpPr>
          <p:sp>
            <p:nvSpPr>
              <p:cNvPr id="1116" name="Line 172"/>
              <p:cNvSpPr>
                <a:spLocks noChangeShapeType="1"/>
              </p:cNvSpPr>
              <p:nvPr/>
            </p:nvSpPr>
            <p:spPr bwMode="auto">
              <a:xfrm>
                <a:off x="4272" y="393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17" name="Line 173"/>
              <p:cNvSpPr>
                <a:spLocks noChangeShapeType="1"/>
              </p:cNvSpPr>
              <p:nvPr/>
            </p:nvSpPr>
            <p:spPr bwMode="auto">
              <a:xfrm>
                <a:off x="4272" y="3888"/>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grpSp>
          <p:nvGrpSpPr>
            <p:cNvPr id="16" name="Group 174"/>
            <p:cNvGrpSpPr>
              <a:grpSpLocks/>
            </p:cNvGrpSpPr>
            <p:nvPr/>
          </p:nvGrpSpPr>
          <p:grpSpPr bwMode="auto">
            <a:xfrm>
              <a:off x="3120" y="1152"/>
              <a:ext cx="96" cy="48"/>
              <a:chOff x="4272" y="3888"/>
              <a:chExt cx="96" cy="48"/>
            </a:xfrm>
          </p:grpSpPr>
          <p:sp>
            <p:nvSpPr>
              <p:cNvPr id="1114" name="Line 175"/>
              <p:cNvSpPr>
                <a:spLocks noChangeShapeType="1"/>
              </p:cNvSpPr>
              <p:nvPr/>
            </p:nvSpPr>
            <p:spPr bwMode="auto">
              <a:xfrm>
                <a:off x="4272" y="393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15" name="Line 176"/>
              <p:cNvSpPr>
                <a:spLocks noChangeShapeType="1"/>
              </p:cNvSpPr>
              <p:nvPr/>
            </p:nvSpPr>
            <p:spPr bwMode="auto">
              <a:xfrm>
                <a:off x="4272" y="3888"/>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grpSp>
          <p:nvGrpSpPr>
            <p:cNvPr id="17" name="Group 177"/>
            <p:cNvGrpSpPr>
              <a:grpSpLocks/>
            </p:cNvGrpSpPr>
            <p:nvPr/>
          </p:nvGrpSpPr>
          <p:grpSpPr bwMode="auto">
            <a:xfrm>
              <a:off x="3120" y="1008"/>
              <a:ext cx="96" cy="48"/>
              <a:chOff x="4272" y="3888"/>
              <a:chExt cx="96" cy="48"/>
            </a:xfrm>
          </p:grpSpPr>
          <p:sp>
            <p:nvSpPr>
              <p:cNvPr id="1112" name="Line 178"/>
              <p:cNvSpPr>
                <a:spLocks noChangeShapeType="1"/>
              </p:cNvSpPr>
              <p:nvPr/>
            </p:nvSpPr>
            <p:spPr bwMode="auto">
              <a:xfrm>
                <a:off x="4272" y="393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13" name="Line 179"/>
              <p:cNvSpPr>
                <a:spLocks noChangeShapeType="1"/>
              </p:cNvSpPr>
              <p:nvPr/>
            </p:nvSpPr>
            <p:spPr bwMode="auto">
              <a:xfrm>
                <a:off x="4272" y="3888"/>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grpSp>
          <p:nvGrpSpPr>
            <p:cNvPr id="18" name="Group 180"/>
            <p:cNvGrpSpPr>
              <a:grpSpLocks/>
            </p:cNvGrpSpPr>
            <p:nvPr/>
          </p:nvGrpSpPr>
          <p:grpSpPr bwMode="auto">
            <a:xfrm>
              <a:off x="3120" y="864"/>
              <a:ext cx="96" cy="48"/>
              <a:chOff x="4272" y="3888"/>
              <a:chExt cx="96" cy="48"/>
            </a:xfrm>
          </p:grpSpPr>
          <p:sp>
            <p:nvSpPr>
              <p:cNvPr id="1110" name="Line 181"/>
              <p:cNvSpPr>
                <a:spLocks noChangeShapeType="1"/>
              </p:cNvSpPr>
              <p:nvPr/>
            </p:nvSpPr>
            <p:spPr bwMode="auto">
              <a:xfrm>
                <a:off x="4272" y="393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11" name="Line 182"/>
              <p:cNvSpPr>
                <a:spLocks noChangeShapeType="1"/>
              </p:cNvSpPr>
              <p:nvPr/>
            </p:nvSpPr>
            <p:spPr bwMode="auto">
              <a:xfrm>
                <a:off x="4272" y="3888"/>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sp>
          <p:nvSpPr>
            <p:cNvPr id="1089" name="Line 183"/>
            <p:cNvSpPr>
              <a:spLocks noChangeShapeType="1"/>
            </p:cNvSpPr>
            <p:nvPr/>
          </p:nvSpPr>
          <p:spPr bwMode="auto">
            <a:xfrm flipV="1">
              <a:off x="3120" y="81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090" name="Line 184"/>
            <p:cNvSpPr>
              <a:spLocks noChangeShapeType="1"/>
            </p:cNvSpPr>
            <p:nvPr/>
          </p:nvSpPr>
          <p:spPr bwMode="auto">
            <a:xfrm flipV="1">
              <a:off x="3120" y="672"/>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091" name="Line 185"/>
            <p:cNvSpPr>
              <a:spLocks noChangeShapeType="1"/>
            </p:cNvSpPr>
            <p:nvPr/>
          </p:nvSpPr>
          <p:spPr bwMode="auto">
            <a:xfrm flipV="1">
              <a:off x="3120" y="528"/>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092" name="Line 186"/>
            <p:cNvSpPr>
              <a:spLocks noChangeShapeType="1"/>
            </p:cNvSpPr>
            <p:nvPr/>
          </p:nvSpPr>
          <p:spPr bwMode="auto">
            <a:xfrm flipV="1">
              <a:off x="3120" y="384"/>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093" name="Line 187"/>
            <p:cNvSpPr>
              <a:spLocks noChangeShapeType="1"/>
            </p:cNvSpPr>
            <p:nvPr/>
          </p:nvSpPr>
          <p:spPr bwMode="auto">
            <a:xfrm flipV="1">
              <a:off x="3120" y="240"/>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094" name="Line 188"/>
            <p:cNvSpPr>
              <a:spLocks noChangeShapeType="1"/>
            </p:cNvSpPr>
            <p:nvPr/>
          </p:nvSpPr>
          <p:spPr bwMode="auto">
            <a:xfrm flipV="1">
              <a:off x="3120" y="9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nvGrpSpPr>
            <p:cNvPr id="19" name="Group 189"/>
            <p:cNvGrpSpPr>
              <a:grpSpLocks/>
            </p:cNvGrpSpPr>
            <p:nvPr/>
          </p:nvGrpSpPr>
          <p:grpSpPr bwMode="auto">
            <a:xfrm>
              <a:off x="3120" y="720"/>
              <a:ext cx="96" cy="48"/>
              <a:chOff x="4272" y="3888"/>
              <a:chExt cx="96" cy="48"/>
            </a:xfrm>
          </p:grpSpPr>
          <p:sp>
            <p:nvSpPr>
              <p:cNvPr id="1108" name="Line 190"/>
              <p:cNvSpPr>
                <a:spLocks noChangeShapeType="1"/>
              </p:cNvSpPr>
              <p:nvPr/>
            </p:nvSpPr>
            <p:spPr bwMode="auto">
              <a:xfrm>
                <a:off x="4272" y="393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09" name="Line 191"/>
              <p:cNvSpPr>
                <a:spLocks noChangeShapeType="1"/>
              </p:cNvSpPr>
              <p:nvPr/>
            </p:nvSpPr>
            <p:spPr bwMode="auto">
              <a:xfrm>
                <a:off x="4272" y="3888"/>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grpSp>
          <p:nvGrpSpPr>
            <p:cNvPr id="20" name="Group 192"/>
            <p:cNvGrpSpPr>
              <a:grpSpLocks/>
            </p:cNvGrpSpPr>
            <p:nvPr/>
          </p:nvGrpSpPr>
          <p:grpSpPr bwMode="auto">
            <a:xfrm>
              <a:off x="3120" y="576"/>
              <a:ext cx="96" cy="48"/>
              <a:chOff x="4272" y="3888"/>
              <a:chExt cx="96" cy="48"/>
            </a:xfrm>
          </p:grpSpPr>
          <p:sp>
            <p:nvSpPr>
              <p:cNvPr id="1106" name="Line 193"/>
              <p:cNvSpPr>
                <a:spLocks noChangeShapeType="1"/>
              </p:cNvSpPr>
              <p:nvPr/>
            </p:nvSpPr>
            <p:spPr bwMode="auto">
              <a:xfrm>
                <a:off x="4272" y="393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07" name="Line 194"/>
              <p:cNvSpPr>
                <a:spLocks noChangeShapeType="1"/>
              </p:cNvSpPr>
              <p:nvPr/>
            </p:nvSpPr>
            <p:spPr bwMode="auto">
              <a:xfrm>
                <a:off x="4272" y="3888"/>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grpSp>
          <p:nvGrpSpPr>
            <p:cNvPr id="21" name="Group 195"/>
            <p:cNvGrpSpPr>
              <a:grpSpLocks/>
            </p:cNvGrpSpPr>
            <p:nvPr/>
          </p:nvGrpSpPr>
          <p:grpSpPr bwMode="auto">
            <a:xfrm>
              <a:off x="3120" y="432"/>
              <a:ext cx="96" cy="48"/>
              <a:chOff x="4272" y="3888"/>
              <a:chExt cx="96" cy="48"/>
            </a:xfrm>
          </p:grpSpPr>
          <p:sp>
            <p:nvSpPr>
              <p:cNvPr id="1104" name="Line 196"/>
              <p:cNvSpPr>
                <a:spLocks noChangeShapeType="1"/>
              </p:cNvSpPr>
              <p:nvPr/>
            </p:nvSpPr>
            <p:spPr bwMode="auto">
              <a:xfrm>
                <a:off x="4272" y="393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05" name="Line 197"/>
              <p:cNvSpPr>
                <a:spLocks noChangeShapeType="1"/>
              </p:cNvSpPr>
              <p:nvPr/>
            </p:nvSpPr>
            <p:spPr bwMode="auto">
              <a:xfrm>
                <a:off x="4272" y="3888"/>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grpSp>
          <p:nvGrpSpPr>
            <p:cNvPr id="22" name="Group 198"/>
            <p:cNvGrpSpPr>
              <a:grpSpLocks/>
            </p:cNvGrpSpPr>
            <p:nvPr/>
          </p:nvGrpSpPr>
          <p:grpSpPr bwMode="auto">
            <a:xfrm>
              <a:off x="3120" y="288"/>
              <a:ext cx="96" cy="48"/>
              <a:chOff x="4272" y="3888"/>
              <a:chExt cx="96" cy="48"/>
            </a:xfrm>
          </p:grpSpPr>
          <p:sp>
            <p:nvSpPr>
              <p:cNvPr id="1102" name="Line 199"/>
              <p:cNvSpPr>
                <a:spLocks noChangeShapeType="1"/>
              </p:cNvSpPr>
              <p:nvPr/>
            </p:nvSpPr>
            <p:spPr bwMode="auto">
              <a:xfrm>
                <a:off x="4272" y="393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03" name="Line 200"/>
              <p:cNvSpPr>
                <a:spLocks noChangeShapeType="1"/>
              </p:cNvSpPr>
              <p:nvPr/>
            </p:nvSpPr>
            <p:spPr bwMode="auto">
              <a:xfrm>
                <a:off x="4272" y="3888"/>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grpSp>
          <p:nvGrpSpPr>
            <p:cNvPr id="23" name="Group 201"/>
            <p:cNvGrpSpPr>
              <a:grpSpLocks/>
            </p:cNvGrpSpPr>
            <p:nvPr/>
          </p:nvGrpSpPr>
          <p:grpSpPr bwMode="auto">
            <a:xfrm>
              <a:off x="3120" y="144"/>
              <a:ext cx="96" cy="48"/>
              <a:chOff x="4272" y="3888"/>
              <a:chExt cx="96" cy="48"/>
            </a:xfrm>
          </p:grpSpPr>
          <p:sp>
            <p:nvSpPr>
              <p:cNvPr id="1100" name="Line 202"/>
              <p:cNvSpPr>
                <a:spLocks noChangeShapeType="1"/>
              </p:cNvSpPr>
              <p:nvPr/>
            </p:nvSpPr>
            <p:spPr bwMode="auto">
              <a:xfrm>
                <a:off x="4272" y="3936"/>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101" name="Line 203"/>
              <p:cNvSpPr>
                <a:spLocks noChangeShapeType="1"/>
              </p:cNvSpPr>
              <p:nvPr/>
            </p:nvSpPr>
            <p:spPr bwMode="auto">
              <a:xfrm>
                <a:off x="4272" y="3888"/>
                <a:ext cx="96" cy="0"/>
              </a:xfrm>
              <a:prstGeom prst="line">
                <a:avLst/>
              </a:prstGeom>
              <a:noFill/>
              <a:ln w="38100" cap="sq">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grpSp>
      <p:sp>
        <p:nvSpPr>
          <p:cNvPr id="30924" name="Line 204"/>
          <p:cNvSpPr>
            <a:spLocks noChangeShapeType="1"/>
          </p:cNvSpPr>
          <p:nvPr/>
        </p:nvSpPr>
        <p:spPr bwMode="auto">
          <a:xfrm flipH="1" flipV="1">
            <a:off x="8172450" y="3763963"/>
            <a:ext cx="0" cy="381000"/>
          </a:xfrm>
          <a:prstGeom prst="line">
            <a:avLst/>
          </a:prstGeom>
          <a:noFill/>
          <a:ln w="127000" cap="sq">
            <a:solidFill>
              <a:srgbClr val="FF0000"/>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038" name="Rectangle 4"/>
          <p:cNvSpPr>
            <a:spLocks noChangeArrowheads="1"/>
          </p:cNvSpPr>
          <p:nvPr/>
        </p:nvSpPr>
        <p:spPr bwMode="auto">
          <a:xfrm>
            <a:off x="1238250" y="76200"/>
            <a:ext cx="7429500" cy="685800"/>
          </a:xfrm>
          <a:prstGeom prst="rect">
            <a:avLst/>
          </a:prstGeom>
          <a:noFill/>
          <a:ln w="9525">
            <a:noFill/>
            <a:miter lim="800000"/>
            <a:headEnd/>
            <a:tailEnd/>
          </a:ln>
        </p:spPr>
        <p:txBody>
          <a:bodyPr anchor="ctr"/>
          <a:lstStyle/>
          <a:p>
            <a:pPr algn="ctr" rtl="0" fontAlgn="base">
              <a:spcBef>
                <a:spcPct val="0"/>
              </a:spcBef>
              <a:spcAft>
                <a:spcPct val="0"/>
              </a:spcAft>
            </a:pPr>
            <a:r>
              <a:rPr lang="en-US" altLang="en-US" sz="4400" b="1">
                <a:solidFill>
                  <a:srgbClr val="FF0000"/>
                </a:solidFill>
                <a:latin typeface="Times New Roman" pitchFamily="18" charset="0"/>
                <a:cs typeface="Times New Roman" pitchFamily="18" charset="0"/>
              </a:rPr>
              <a:t>Co ngót dẻo</a:t>
            </a:r>
          </a:p>
        </p:txBody>
      </p:sp>
      <p:sp>
        <p:nvSpPr>
          <p:cNvPr id="1039" name="Rectangle 5"/>
          <p:cNvSpPr>
            <a:spLocks noChangeArrowheads="1"/>
          </p:cNvSpPr>
          <p:nvPr/>
        </p:nvSpPr>
        <p:spPr bwMode="auto">
          <a:xfrm>
            <a:off x="1238250" y="762000"/>
            <a:ext cx="6686550" cy="685800"/>
          </a:xfrm>
          <a:prstGeom prst="rect">
            <a:avLst/>
          </a:prstGeom>
          <a:noFill/>
          <a:ln w="9525">
            <a:noFill/>
            <a:miter lim="800000"/>
            <a:headEnd/>
            <a:tailEnd/>
          </a:ln>
        </p:spPr>
        <p:txBody>
          <a:bodyPr/>
          <a:lstStyle/>
          <a:p>
            <a:pPr marL="342900" indent="-342900" fontAlgn="base">
              <a:spcBef>
                <a:spcPct val="20000"/>
              </a:spcBef>
              <a:spcAft>
                <a:spcPct val="0"/>
              </a:spcAft>
              <a:buFontTx/>
              <a:buChar char="•"/>
            </a:pPr>
            <a:endParaRPr lang="en-US" altLang="en-US" sz="3200">
              <a:solidFill>
                <a:srgbClr val="000000"/>
              </a:solidFill>
              <a:latin typeface="Arial" pitchFamily="34" charset="0"/>
              <a:cs typeface="Arial" pitchFamily="34" charset="0"/>
            </a:endParaRPr>
          </a:p>
        </p:txBody>
      </p:sp>
      <p:sp>
        <p:nvSpPr>
          <p:cNvPr id="30727" name="Text Box 7"/>
          <p:cNvSpPr txBox="1">
            <a:spLocks noChangeArrowheads="1"/>
          </p:cNvSpPr>
          <p:nvPr/>
        </p:nvSpPr>
        <p:spPr bwMode="auto">
          <a:xfrm>
            <a:off x="2432645" y="762002"/>
            <a:ext cx="4086225" cy="461963"/>
          </a:xfrm>
          <a:prstGeom prst="rect">
            <a:avLst/>
          </a:prstGeom>
          <a:noFill/>
          <a:ln w="9525">
            <a:noFill/>
            <a:miter lim="800000"/>
            <a:headEnd/>
            <a:tailEnd/>
          </a:ln>
        </p:spPr>
        <p:txBody>
          <a:bodyPr>
            <a:spAutoFit/>
          </a:bodyPr>
          <a:lstStyle/>
          <a:p>
            <a:pPr algn="l" rtl="0" fontAlgn="base">
              <a:spcBef>
                <a:spcPct val="50000"/>
              </a:spcBef>
              <a:spcAft>
                <a:spcPct val="0"/>
              </a:spcAft>
            </a:pPr>
            <a:r>
              <a:rPr lang="en-US" altLang="en-US" sz="2400" b="1">
                <a:solidFill>
                  <a:srgbClr val="92D050"/>
                </a:solidFill>
                <a:latin typeface="Times New Roman" pitchFamily="18" charset="0"/>
                <a:cs typeface="Times New Roman" pitchFamily="18" charset="0"/>
              </a:rPr>
              <a:t>Do tốc độ bốc hơi nước</a:t>
            </a:r>
          </a:p>
        </p:txBody>
      </p:sp>
      <p:sp>
        <p:nvSpPr>
          <p:cNvPr id="30730" name="Rectangle 10" descr="Granite"/>
          <p:cNvSpPr>
            <a:spLocks noChangeArrowheads="1"/>
          </p:cNvSpPr>
          <p:nvPr/>
        </p:nvSpPr>
        <p:spPr bwMode="auto">
          <a:xfrm>
            <a:off x="4705350" y="4876800"/>
            <a:ext cx="3714750" cy="685800"/>
          </a:xfrm>
          <a:prstGeom prst="rect">
            <a:avLst/>
          </a:prstGeom>
          <a:blipFill dpi="0" rotWithShape="0">
            <a:blip r:embed="rId5"/>
            <a:srcRect/>
            <a:tile tx="0" ty="0" sx="100000" sy="100000" flip="none" algn="tl"/>
          </a:blipFill>
          <a:ln w="9525">
            <a:miter lim="800000"/>
            <a:headEnd/>
            <a:tailEnd/>
          </a:ln>
          <a:scene3d>
            <a:camera prst="legacyObliqueTopRight"/>
            <a:lightRig rig="legacyFlat3" dir="b"/>
          </a:scene3d>
          <a:sp3d extrusionH="887400" prstMaterial="legacyMatte">
            <a:bevelT w="13500" h="13500" prst="angle"/>
            <a:bevelB w="13500" h="13500" prst="angle"/>
            <a:extrusionClr>
              <a:srgbClr val="DDDDDD"/>
            </a:extrusionClr>
          </a:sp3d>
        </p:spPr>
        <p:txBody>
          <a:bodyPr wrap="none" anchor="ctr">
            <a:flatTx/>
          </a:bodyPr>
          <a:lstStyle/>
          <a:p>
            <a:pPr algn="l" rtl="0" fontAlgn="base">
              <a:spcBef>
                <a:spcPct val="0"/>
              </a:spcBef>
              <a:spcAft>
                <a:spcPct val="0"/>
              </a:spcAft>
            </a:pPr>
            <a:endParaRPr lang="en-US" altLang="en-US">
              <a:solidFill>
                <a:srgbClr val="000000"/>
              </a:solidFill>
              <a:latin typeface="Arial" pitchFamily="34" charset="0"/>
              <a:cs typeface="Arial" pitchFamily="34" charset="0"/>
            </a:endParaRPr>
          </a:p>
        </p:txBody>
      </p:sp>
      <p:sp>
        <p:nvSpPr>
          <p:cNvPr id="30731" name="Line 11"/>
          <p:cNvSpPr>
            <a:spLocks noChangeShapeType="1"/>
          </p:cNvSpPr>
          <p:nvPr/>
        </p:nvSpPr>
        <p:spPr bwMode="auto">
          <a:xfrm>
            <a:off x="4705350" y="5562600"/>
            <a:ext cx="3776663" cy="0"/>
          </a:xfrm>
          <a:prstGeom prst="line">
            <a:avLst/>
          </a:prstGeom>
          <a:noFill/>
          <a:ln w="76200">
            <a:solidFill>
              <a:schemeClr val="tx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30733" name="AutoShape 13"/>
          <p:cNvSpPr>
            <a:spLocks noChangeArrowheads="1"/>
          </p:cNvSpPr>
          <p:nvPr/>
        </p:nvSpPr>
        <p:spPr bwMode="auto">
          <a:xfrm>
            <a:off x="4705350" y="4572000"/>
            <a:ext cx="3962400" cy="304800"/>
          </a:xfrm>
          <a:prstGeom prst="parallelogram">
            <a:avLst>
              <a:gd name="adj" fmla="val 115111"/>
            </a:avLst>
          </a:prstGeom>
          <a:solidFill>
            <a:schemeClr val="accent1"/>
          </a:solidFill>
          <a:ln w="9525">
            <a:noFill/>
            <a:miter lim="800000"/>
            <a:headEnd/>
            <a:tailEnd/>
          </a:ln>
        </p:spPr>
        <p:txBody>
          <a:bodyPr wrap="none" anchor="ctr"/>
          <a:lstStyle/>
          <a:p>
            <a:pPr algn="l" rtl="0" fontAlgn="base">
              <a:spcBef>
                <a:spcPct val="0"/>
              </a:spcBef>
              <a:spcAft>
                <a:spcPct val="0"/>
              </a:spcAft>
            </a:pPr>
            <a:endParaRPr lang="en-US" altLang="en-US">
              <a:solidFill>
                <a:srgbClr val="000000"/>
              </a:solidFill>
              <a:latin typeface="Arial" pitchFamily="34" charset="0"/>
              <a:cs typeface="Arial" pitchFamily="34" charset="0"/>
            </a:endParaRPr>
          </a:p>
        </p:txBody>
      </p:sp>
      <p:sp>
        <p:nvSpPr>
          <p:cNvPr id="30734" name="Text Box 14"/>
          <p:cNvSpPr txBox="1">
            <a:spLocks noChangeArrowheads="1"/>
          </p:cNvSpPr>
          <p:nvPr/>
        </p:nvSpPr>
        <p:spPr bwMode="auto">
          <a:xfrm>
            <a:off x="2166938" y="1066802"/>
            <a:ext cx="5392837" cy="830997"/>
          </a:xfrm>
          <a:prstGeom prst="rect">
            <a:avLst/>
          </a:prstGeom>
          <a:noFill/>
          <a:ln w="9525">
            <a:noFill/>
            <a:miter lim="800000"/>
            <a:headEnd/>
            <a:tailEnd/>
          </a:ln>
        </p:spPr>
        <p:txBody>
          <a:bodyPr>
            <a:spAutoFit/>
          </a:bodyPr>
          <a:lstStyle/>
          <a:p>
            <a:pPr algn="l" rtl="0" fontAlgn="base">
              <a:spcBef>
                <a:spcPct val="50000"/>
              </a:spcBef>
              <a:spcAft>
                <a:spcPct val="0"/>
              </a:spcAft>
            </a:pPr>
            <a:r>
              <a:rPr lang="en-US" altLang="en-US" sz="2400" b="1">
                <a:solidFill>
                  <a:srgbClr val="002060"/>
                </a:solidFill>
                <a:latin typeface="Times New Roman" pitchFamily="18" charset="0"/>
                <a:cs typeface="Times New Roman" pitchFamily="18" charset="0"/>
              </a:rPr>
              <a:t>Gió, nắng, nhiệt độ, độ ẩm, hỗn hợp bê tông lỏng</a:t>
            </a:r>
          </a:p>
        </p:txBody>
      </p:sp>
      <p:sp>
        <p:nvSpPr>
          <p:cNvPr id="30925" name="Text Box 205"/>
          <p:cNvSpPr txBox="1">
            <a:spLocks noChangeArrowheads="1"/>
          </p:cNvSpPr>
          <p:nvPr/>
        </p:nvSpPr>
        <p:spPr bwMode="auto">
          <a:xfrm>
            <a:off x="3428405" y="1447802"/>
            <a:ext cx="4333875" cy="830997"/>
          </a:xfrm>
          <a:prstGeom prst="rect">
            <a:avLst/>
          </a:prstGeom>
          <a:noFill/>
          <a:ln w="9525">
            <a:noFill/>
            <a:miter lim="800000"/>
            <a:headEnd/>
            <a:tailEnd/>
          </a:ln>
        </p:spPr>
        <p:txBody>
          <a:bodyPr>
            <a:spAutoFit/>
          </a:bodyPr>
          <a:lstStyle/>
          <a:p>
            <a:pPr algn="l" rtl="0" fontAlgn="base">
              <a:spcBef>
                <a:spcPct val="50000"/>
              </a:spcBef>
              <a:spcAft>
                <a:spcPct val="0"/>
              </a:spcAft>
            </a:pPr>
            <a:r>
              <a:rPr lang="en-US" altLang="en-US" sz="2400" b="1">
                <a:solidFill>
                  <a:srgbClr val="FF0000"/>
                </a:solidFill>
                <a:latin typeface="Times New Roman" pitchFamily="18" charset="0"/>
                <a:cs typeface="Times New Roman" pitchFamily="18" charset="0"/>
              </a:rPr>
              <a:t>Thiếu dưỡng hộ, hoàn thiện bề mặt</a:t>
            </a:r>
            <a:r>
              <a:rPr lang="en-US" altLang="en-US" sz="2400" b="1">
                <a:solidFill>
                  <a:srgbClr val="000000"/>
                </a:solidFill>
                <a:latin typeface="Times New Roman" pitchFamily="18" charset="0"/>
                <a:cs typeface="Times New Roman" pitchFamily="18" charset="0"/>
              </a:rPr>
              <a:t>,</a:t>
            </a:r>
          </a:p>
        </p:txBody>
      </p:sp>
      <p:sp>
        <p:nvSpPr>
          <p:cNvPr id="30926" name="Text Box 206"/>
          <p:cNvSpPr txBox="1">
            <a:spLocks noChangeArrowheads="1"/>
          </p:cNvSpPr>
          <p:nvPr/>
        </p:nvSpPr>
        <p:spPr bwMode="auto">
          <a:xfrm>
            <a:off x="2662238" y="1752602"/>
            <a:ext cx="4333875" cy="830263"/>
          </a:xfrm>
          <a:prstGeom prst="rect">
            <a:avLst/>
          </a:prstGeom>
          <a:noFill/>
          <a:ln w="9525">
            <a:noFill/>
            <a:miter lim="800000"/>
            <a:headEnd/>
            <a:tailEnd/>
          </a:ln>
        </p:spPr>
        <p:txBody>
          <a:bodyPr>
            <a:spAutoFit/>
          </a:bodyPr>
          <a:lstStyle/>
          <a:p>
            <a:pPr algn="l" rtl="0" fontAlgn="base">
              <a:spcBef>
                <a:spcPct val="50000"/>
              </a:spcBef>
              <a:spcAft>
                <a:spcPct val="0"/>
              </a:spcAft>
            </a:pPr>
            <a:r>
              <a:rPr lang="en-US" altLang="en-US" sz="2400" b="1">
                <a:solidFill>
                  <a:srgbClr val="00B0F0"/>
                </a:solidFill>
                <a:latin typeface="Times New Roman" pitchFamily="18" charset="0"/>
                <a:cs typeface="Times New Roman" pitchFamily="18" charset="0"/>
              </a:rPr>
              <a:t>Dưỡng hộ ẩm liên tục, hạn chế bốc hơi nước</a:t>
            </a:r>
          </a:p>
        </p:txBody>
      </p:sp>
      <p:grpSp>
        <p:nvGrpSpPr>
          <p:cNvPr id="24" name="Group 207"/>
          <p:cNvGrpSpPr>
            <a:grpSpLocks/>
          </p:cNvGrpSpPr>
          <p:nvPr/>
        </p:nvGrpSpPr>
        <p:grpSpPr bwMode="auto">
          <a:xfrm>
            <a:off x="6611741" y="3962402"/>
            <a:ext cx="1251148" cy="1433513"/>
            <a:chOff x="2582" y="1488"/>
            <a:chExt cx="970" cy="903"/>
          </a:xfrm>
        </p:grpSpPr>
        <p:sp>
          <p:nvSpPr>
            <p:cNvPr id="1073" name="Freeform 208"/>
            <p:cNvSpPr>
              <a:spLocks/>
            </p:cNvSpPr>
            <p:nvPr/>
          </p:nvSpPr>
          <p:spPr bwMode="auto">
            <a:xfrm>
              <a:off x="2582" y="1536"/>
              <a:ext cx="202" cy="855"/>
            </a:xfrm>
            <a:custGeom>
              <a:avLst/>
              <a:gdLst>
                <a:gd name="T0" fmla="*/ 1 w 382"/>
                <a:gd name="T1" fmla="*/ 855 h 855"/>
                <a:gd name="T2" fmla="*/ 1 w 382"/>
                <a:gd name="T3" fmla="*/ 836 h 855"/>
                <a:gd name="T4" fmla="*/ 1 w 382"/>
                <a:gd name="T5" fmla="*/ 709 h 855"/>
                <a:gd name="T6" fmla="*/ 1 w 382"/>
                <a:gd name="T7" fmla="*/ 636 h 855"/>
                <a:gd name="T8" fmla="*/ 0 w 382"/>
                <a:gd name="T9" fmla="*/ 600 h 855"/>
                <a:gd name="T10" fmla="*/ 1 w 382"/>
                <a:gd name="T11" fmla="*/ 455 h 855"/>
                <a:gd name="T12" fmla="*/ 1 w 382"/>
                <a:gd name="T13" fmla="*/ 418 h 855"/>
                <a:gd name="T14" fmla="*/ 1 w 382"/>
                <a:gd name="T15" fmla="*/ 400 h 855"/>
                <a:gd name="T16" fmla="*/ 1 w 382"/>
                <a:gd name="T17" fmla="*/ 327 h 855"/>
                <a:gd name="T18" fmla="*/ 1 w 382"/>
                <a:gd name="T19" fmla="*/ 309 h 855"/>
                <a:gd name="T20" fmla="*/ 1 w 382"/>
                <a:gd name="T21" fmla="*/ 0 h 8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2"/>
                <a:gd name="T34" fmla="*/ 0 h 855"/>
                <a:gd name="T35" fmla="*/ 382 w 382"/>
                <a:gd name="T36" fmla="*/ 855 h 8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2" h="855">
                  <a:moveTo>
                    <a:pt x="128" y="855"/>
                  </a:moveTo>
                  <a:cubicBezTo>
                    <a:pt x="134" y="849"/>
                    <a:pt x="146" y="845"/>
                    <a:pt x="146" y="836"/>
                  </a:cubicBezTo>
                  <a:cubicBezTo>
                    <a:pt x="146" y="794"/>
                    <a:pt x="75" y="740"/>
                    <a:pt x="55" y="709"/>
                  </a:cubicBezTo>
                  <a:cubicBezTo>
                    <a:pt x="40" y="686"/>
                    <a:pt x="31" y="660"/>
                    <a:pt x="19" y="636"/>
                  </a:cubicBezTo>
                  <a:cubicBezTo>
                    <a:pt x="13" y="624"/>
                    <a:pt x="0" y="600"/>
                    <a:pt x="0" y="600"/>
                  </a:cubicBezTo>
                  <a:cubicBezTo>
                    <a:pt x="28" y="493"/>
                    <a:pt x="30" y="504"/>
                    <a:pt x="128" y="455"/>
                  </a:cubicBezTo>
                  <a:cubicBezTo>
                    <a:pt x="244" y="397"/>
                    <a:pt x="85" y="475"/>
                    <a:pt x="200" y="418"/>
                  </a:cubicBezTo>
                  <a:cubicBezTo>
                    <a:pt x="212" y="412"/>
                    <a:pt x="237" y="400"/>
                    <a:pt x="237" y="400"/>
                  </a:cubicBezTo>
                  <a:cubicBezTo>
                    <a:pt x="261" y="376"/>
                    <a:pt x="285" y="351"/>
                    <a:pt x="309" y="327"/>
                  </a:cubicBezTo>
                  <a:cubicBezTo>
                    <a:pt x="315" y="321"/>
                    <a:pt x="328" y="309"/>
                    <a:pt x="328" y="309"/>
                  </a:cubicBezTo>
                  <a:cubicBezTo>
                    <a:pt x="375" y="215"/>
                    <a:pt x="382" y="103"/>
                    <a:pt x="382" y="0"/>
                  </a:cubicBezTo>
                </a:path>
              </a:pathLst>
            </a:custGeom>
            <a:noFill/>
            <a:ln w="38100">
              <a:solidFill>
                <a:schemeClr val="accent2"/>
              </a:solidFill>
              <a:round/>
              <a:headEnd/>
              <a:tailEnd type="triangle" w="med" len="med"/>
            </a:ln>
          </p:spPr>
          <p:txBody>
            <a:bodyPr wrap="none" anchor="ct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074" name="Freeform 209"/>
            <p:cNvSpPr>
              <a:spLocks/>
            </p:cNvSpPr>
            <p:nvPr/>
          </p:nvSpPr>
          <p:spPr bwMode="auto">
            <a:xfrm>
              <a:off x="2774" y="1488"/>
              <a:ext cx="202" cy="855"/>
            </a:xfrm>
            <a:custGeom>
              <a:avLst/>
              <a:gdLst>
                <a:gd name="T0" fmla="*/ 1 w 382"/>
                <a:gd name="T1" fmla="*/ 855 h 855"/>
                <a:gd name="T2" fmla="*/ 1 w 382"/>
                <a:gd name="T3" fmla="*/ 836 h 855"/>
                <a:gd name="T4" fmla="*/ 1 w 382"/>
                <a:gd name="T5" fmla="*/ 709 h 855"/>
                <a:gd name="T6" fmla="*/ 1 w 382"/>
                <a:gd name="T7" fmla="*/ 636 h 855"/>
                <a:gd name="T8" fmla="*/ 0 w 382"/>
                <a:gd name="T9" fmla="*/ 600 h 855"/>
                <a:gd name="T10" fmla="*/ 1 w 382"/>
                <a:gd name="T11" fmla="*/ 455 h 855"/>
                <a:gd name="T12" fmla="*/ 1 w 382"/>
                <a:gd name="T13" fmla="*/ 418 h 855"/>
                <a:gd name="T14" fmla="*/ 1 w 382"/>
                <a:gd name="T15" fmla="*/ 400 h 855"/>
                <a:gd name="T16" fmla="*/ 1 w 382"/>
                <a:gd name="T17" fmla="*/ 327 h 855"/>
                <a:gd name="T18" fmla="*/ 1 w 382"/>
                <a:gd name="T19" fmla="*/ 309 h 855"/>
                <a:gd name="T20" fmla="*/ 1 w 382"/>
                <a:gd name="T21" fmla="*/ 0 h 8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2"/>
                <a:gd name="T34" fmla="*/ 0 h 855"/>
                <a:gd name="T35" fmla="*/ 382 w 382"/>
                <a:gd name="T36" fmla="*/ 855 h 8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2" h="855">
                  <a:moveTo>
                    <a:pt x="128" y="855"/>
                  </a:moveTo>
                  <a:cubicBezTo>
                    <a:pt x="134" y="849"/>
                    <a:pt x="146" y="845"/>
                    <a:pt x="146" y="836"/>
                  </a:cubicBezTo>
                  <a:cubicBezTo>
                    <a:pt x="146" y="794"/>
                    <a:pt x="75" y="740"/>
                    <a:pt x="55" y="709"/>
                  </a:cubicBezTo>
                  <a:cubicBezTo>
                    <a:pt x="40" y="686"/>
                    <a:pt x="31" y="660"/>
                    <a:pt x="19" y="636"/>
                  </a:cubicBezTo>
                  <a:cubicBezTo>
                    <a:pt x="13" y="624"/>
                    <a:pt x="0" y="600"/>
                    <a:pt x="0" y="600"/>
                  </a:cubicBezTo>
                  <a:cubicBezTo>
                    <a:pt x="28" y="493"/>
                    <a:pt x="30" y="504"/>
                    <a:pt x="128" y="455"/>
                  </a:cubicBezTo>
                  <a:cubicBezTo>
                    <a:pt x="244" y="397"/>
                    <a:pt x="85" y="475"/>
                    <a:pt x="200" y="418"/>
                  </a:cubicBezTo>
                  <a:cubicBezTo>
                    <a:pt x="212" y="412"/>
                    <a:pt x="237" y="400"/>
                    <a:pt x="237" y="400"/>
                  </a:cubicBezTo>
                  <a:cubicBezTo>
                    <a:pt x="261" y="376"/>
                    <a:pt x="285" y="351"/>
                    <a:pt x="309" y="327"/>
                  </a:cubicBezTo>
                  <a:cubicBezTo>
                    <a:pt x="315" y="321"/>
                    <a:pt x="328" y="309"/>
                    <a:pt x="328" y="309"/>
                  </a:cubicBezTo>
                  <a:cubicBezTo>
                    <a:pt x="375" y="215"/>
                    <a:pt x="382" y="103"/>
                    <a:pt x="382" y="0"/>
                  </a:cubicBezTo>
                </a:path>
              </a:pathLst>
            </a:custGeom>
            <a:noFill/>
            <a:ln w="38100">
              <a:solidFill>
                <a:schemeClr val="accent2"/>
              </a:solidFill>
              <a:round/>
              <a:headEnd/>
              <a:tailEnd type="triangle" w="med" len="med"/>
            </a:ln>
          </p:spPr>
          <p:txBody>
            <a:bodyPr wrap="none" anchor="ct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075" name="Freeform 210"/>
            <p:cNvSpPr>
              <a:spLocks/>
            </p:cNvSpPr>
            <p:nvPr/>
          </p:nvSpPr>
          <p:spPr bwMode="auto">
            <a:xfrm>
              <a:off x="2966" y="1488"/>
              <a:ext cx="202" cy="855"/>
            </a:xfrm>
            <a:custGeom>
              <a:avLst/>
              <a:gdLst>
                <a:gd name="T0" fmla="*/ 1 w 382"/>
                <a:gd name="T1" fmla="*/ 855 h 855"/>
                <a:gd name="T2" fmla="*/ 1 w 382"/>
                <a:gd name="T3" fmla="*/ 836 h 855"/>
                <a:gd name="T4" fmla="*/ 1 w 382"/>
                <a:gd name="T5" fmla="*/ 709 h 855"/>
                <a:gd name="T6" fmla="*/ 1 w 382"/>
                <a:gd name="T7" fmla="*/ 636 h 855"/>
                <a:gd name="T8" fmla="*/ 0 w 382"/>
                <a:gd name="T9" fmla="*/ 600 h 855"/>
                <a:gd name="T10" fmla="*/ 1 w 382"/>
                <a:gd name="T11" fmla="*/ 455 h 855"/>
                <a:gd name="T12" fmla="*/ 1 w 382"/>
                <a:gd name="T13" fmla="*/ 418 h 855"/>
                <a:gd name="T14" fmla="*/ 1 w 382"/>
                <a:gd name="T15" fmla="*/ 400 h 855"/>
                <a:gd name="T16" fmla="*/ 1 w 382"/>
                <a:gd name="T17" fmla="*/ 327 h 855"/>
                <a:gd name="T18" fmla="*/ 1 w 382"/>
                <a:gd name="T19" fmla="*/ 309 h 855"/>
                <a:gd name="T20" fmla="*/ 1 w 382"/>
                <a:gd name="T21" fmla="*/ 0 h 8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2"/>
                <a:gd name="T34" fmla="*/ 0 h 855"/>
                <a:gd name="T35" fmla="*/ 382 w 382"/>
                <a:gd name="T36" fmla="*/ 855 h 8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2" h="855">
                  <a:moveTo>
                    <a:pt x="128" y="855"/>
                  </a:moveTo>
                  <a:cubicBezTo>
                    <a:pt x="134" y="849"/>
                    <a:pt x="146" y="845"/>
                    <a:pt x="146" y="836"/>
                  </a:cubicBezTo>
                  <a:cubicBezTo>
                    <a:pt x="146" y="794"/>
                    <a:pt x="75" y="740"/>
                    <a:pt x="55" y="709"/>
                  </a:cubicBezTo>
                  <a:cubicBezTo>
                    <a:pt x="40" y="686"/>
                    <a:pt x="31" y="660"/>
                    <a:pt x="19" y="636"/>
                  </a:cubicBezTo>
                  <a:cubicBezTo>
                    <a:pt x="13" y="624"/>
                    <a:pt x="0" y="600"/>
                    <a:pt x="0" y="600"/>
                  </a:cubicBezTo>
                  <a:cubicBezTo>
                    <a:pt x="28" y="493"/>
                    <a:pt x="30" y="504"/>
                    <a:pt x="128" y="455"/>
                  </a:cubicBezTo>
                  <a:cubicBezTo>
                    <a:pt x="244" y="397"/>
                    <a:pt x="85" y="475"/>
                    <a:pt x="200" y="418"/>
                  </a:cubicBezTo>
                  <a:cubicBezTo>
                    <a:pt x="212" y="412"/>
                    <a:pt x="237" y="400"/>
                    <a:pt x="237" y="400"/>
                  </a:cubicBezTo>
                  <a:cubicBezTo>
                    <a:pt x="261" y="376"/>
                    <a:pt x="285" y="351"/>
                    <a:pt x="309" y="327"/>
                  </a:cubicBezTo>
                  <a:cubicBezTo>
                    <a:pt x="315" y="321"/>
                    <a:pt x="328" y="309"/>
                    <a:pt x="328" y="309"/>
                  </a:cubicBezTo>
                  <a:cubicBezTo>
                    <a:pt x="375" y="215"/>
                    <a:pt x="382" y="103"/>
                    <a:pt x="382" y="0"/>
                  </a:cubicBezTo>
                </a:path>
              </a:pathLst>
            </a:custGeom>
            <a:noFill/>
            <a:ln w="38100">
              <a:solidFill>
                <a:schemeClr val="accent2"/>
              </a:solidFill>
              <a:round/>
              <a:headEnd/>
              <a:tailEnd type="triangle" w="med" len="med"/>
            </a:ln>
          </p:spPr>
          <p:txBody>
            <a:bodyPr wrap="none" anchor="ct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076" name="Freeform 211"/>
            <p:cNvSpPr>
              <a:spLocks/>
            </p:cNvSpPr>
            <p:nvPr/>
          </p:nvSpPr>
          <p:spPr bwMode="auto">
            <a:xfrm>
              <a:off x="3158" y="1488"/>
              <a:ext cx="202" cy="855"/>
            </a:xfrm>
            <a:custGeom>
              <a:avLst/>
              <a:gdLst>
                <a:gd name="T0" fmla="*/ 1 w 382"/>
                <a:gd name="T1" fmla="*/ 855 h 855"/>
                <a:gd name="T2" fmla="*/ 1 w 382"/>
                <a:gd name="T3" fmla="*/ 836 h 855"/>
                <a:gd name="T4" fmla="*/ 1 w 382"/>
                <a:gd name="T5" fmla="*/ 709 h 855"/>
                <a:gd name="T6" fmla="*/ 1 w 382"/>
                <a:gd name="T7" fmla="*/ 636 h 855"/>
                <a:gd name="T8" fmla="*/ 0 w 382"/>
                <a:gd name="T9" fmla="*/ 600 h 855"/>
                <a:gd name="T10" fmla="*/ 1 w 382"/>
                <a:gd name="T11" fmla="*/ 455 h 855"/>
                <a:gd name="T12" fmla="*/ 1 w 382"/>
                <a:gd name="T13" fmla="*/ 418 h 855"/>
                <a:gd name="T14" fmla="*/ 1 w 382"/>
                <a:gd name="T15" fmla="*/ 400 h 855"/>
                <a:gd name="T16" fmla="*/ 1 w 382"/>
                <a:gd name="T17" fmla="*/ 327 h 855"/>
                <a:gd name="T18" fmla="*/ 1 w 382"/>
                <a:gd name="T19" fmla="*/ 309 h 855"/>
                <a:gd name="T20" fmla="*/ 1 w 382"/>
                <a:gd name="T21" fmla="*/ 0 h 8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2"/>
                <a:gd name="T34" fmla="*/ 0 h 855"/>
                <a:gd name="T35" fmla="*/ 382 w 382"/>
                <a:gd name="T36" fmla="*/ 855 h 8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2" h="855">
                  <a:moveTo>
                    <a:pt x="128" y="855"/>
                  </a:moveTo>
                  <a:cubicBezTo>
                    <a:pt x="134" y="849"/>
                    <a:pt x="146" y="845"/>
                    <a:pt x="146" y="836"/>
                  </a:cubicBezTo>
                  <a:cubicBezTo>
                    <a:pt x="146" y="794"/>
                    <a:pt x="75" y="740"/>
                    <a:pt x="55" y="709"/>
                  </a:cubicBezTo>
                  <a:cubicBezTo>
                    <a:pt x="40" y="686"/>
                    <a:pt x="31" y="660"/>
                    <a:pt x="19" y="636"/>
                  </a:cubicBezTo>
                  <a:cubicBezTo>
                    <a:pt x="13" y="624"/>
                    <a:pt x="0" y="600"/>
                    <a:pt x="0" y="600"/>
                  </a:cubicBezTo>
                  <a:cubicBezTo>
                    <a:pt x="28" y="493"/>
                    <a:pt x="30" y="504"/>
                    <a:pt x="128" y="455"/>
                  </a:cubicBezTo>
                  <a:cubicBezTo>
                    <a:pt x="244" y="397"/>
                    <a:pt x="85" y="475"/>
                    <a:pt x="200" y="418"/>
                  </a:cubicBezTo>
                  <a:cubicBezTo>
                    <a:pt x="212" y="412"/>
                    <a:pt x="237" y="400"/>
                    <a:pt x="237" y="400"/>
                  </a:cubicBezTo>
                  <a:cubicBezTo>
                    <a:pt x="261" y="376"/>
                    <a:pt x="285" y="351"/>
                    <a:pt x="309" y="327"/>
                  </a:cubicBezTo>
                  <a:cubicBezTo>
                    <a:pt x="315" y="321"/>
                    <a:pt x="328" y="309"/>
                    <a:pt x="328" y="309"/>
                  </a:cubicBezTo>
                  <a:cubicBezTo>
                    <a:pt x="375" y="215"/>
                    <a:pt x="382" y="103"/>
                    <a:pt x="382" y="0"/>
                  </a:cubicBezTo>
                </a:path>
              </a:pathLst>
            </a:custGeom>
            <a:noFill/>
            <a:ln w="38100">
              <a:solidFill>
                <a:schemeClr val="accent2"/>
              </a:solidFill>
              <a:round/>
              <a:headEnd/>
              <a:tailEnd type="triangle" w="med" len="med"/>
            </a:ln>
          </p:spPr>
          <p:txBody>
            <a:bodyPr wrap="none" anchor="ct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077" name="Freeform 212"/>
            <p:cNvSpPr>
              <a:spLocks/>
            </p:cNvSpPr>
            <p:nvPr/>
          </p:nvSpPr>
          <p:spPr bwMode="auto">
            <a:xfrm>
              <a:off x="3350" y="1488"/>
              <a:ext cx="202" cy="855"/>
            </a:xfrm>
            <a:custGeom>
              <a:avLst/>
              <a:gdLst>
                <a:gd name="T0" fmla="*/ 1 w 382"/>
                <a:gd name="T1" fmla="*/ 855 h 855"/>
                <a:gd name="T2" fmla="*/ 1 w 382"/>
                <a:gd name="T3" fmla="*/ 836 h 855"/>
                <a:gd name="T4" fmla="*/ 1 w 382"/>
                <a:gd name="T5" fmla="*/ 709 h 855"/>
                <a:gd name="T6" fmla="*/ 1 w 382"/>
                <a:gd name="T7" fmla="*/ 636 h 855"/>
                <a:gd name="T8" fmla="*/ 0 w 382"/>
                <a:gd name="T9" fmla="*/ 600 h 855"/>
                <a:gd name="T10" fmla="*/ 1 w 382"/>
                <a:gd name="T11" fmla="*/ 455 h 855"/>
                <a:gd name="T12" fmla="*/ 1 w 382"/>
                <a:gd name="T13" fmla="*/ 418 h 855"/>
                <a:gd name="T14" fmla="*/ 1 w 382"/>
                <a:gd name="T15" fmla="*/ 400 h 855"/>
                <a:gd name="T16" fmla="*/ 1 w 382"/>
                <a:gd name="T17" fmla="*/ 327 h 855"/>
                <a:gd name="T18" fmla="*/ 1 w 382"/>
                <a:gd name="T19" fmla="*/ 309 h 855"/>
                <a:gd name="T20" fmla="*/ 1 w 382"/>
                <a:gd name="T21" fmla="*/ 0 h 8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2"/>
                <a:gd name="T34" fmla="*/ 0 h 855"/>
                <a:gd name="T35" fmla="*/ 382 w 382"/>
                <a:gd name="T36" fmla="*/ 855 h 8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2" h="855">
                  <a:moveTo>
                    <a:pt x="128" y="855"/>
                  </a:moveTo>
                  <a:cubicBezTo>
                    <a:pt x="134" y="849"/>
                    <a:pt x="146" y="845"/>
                    <a:pt x="146" y="836"/>
                  </a:cubicBezTo>
                  <a:cubicBezTo>
                    <a:pt x="146" y="794"/>
                    <a:pt x="75" y="740"/>
                    <a:pt x="55" y="709"/>
                  </a:cubicBezTo>
                  <a:cubicBezTo>
                    <a:pt x="40" y="686"/>
                    <a:pt x="31" y="660"/>
                    <a:pt x="19" y="636"/>
                  </a:cubicBezTo>
                  <a:cubicBezTo>
                    <a:pt x="13" y="624"/>
                    <a:pt x="0" y="600"/>
                    <a:pt x="0" y="600"/>
                  </a:cubicBezTo>
                  <a:cubicBezTo>
                    <a:pt x="28" y="493"/>
                    <a:pt x="30" y="504"/>
                    <a:pt x="128" y="455"/>
                  </a:cubicBezTo>
                  <a:cubicBezTo>
                    <a:pt x="244" y="397"/>
                    <a:pt x="85" y="475"/>
                    <a:pt x="200" y="418"/>
                  </a:cubicBezTo>
                  <a:cubicBezTo>
                    <a:pt x="212" y="412"/>
                    <a:pt x="237" y="400"/>
                    <a:pt x="237" y="400"/>
                  </a:cubicBezTo>
                  <a:cubicBezTo>
                    <a:pt x="261" y="376"/>
                    <a:pt x="285" y="351"/>
                    <a:pt x="309" y="327"/>
                  </a:cubicBezTo>
                  <a:cubicBezTo>
                    <a:pt x="315" y="321"/>
                    <a:pt x="328" y="309"/>
                    <a:pt x="328" y="309"/>
                  </a:cubicBezTo>
                  <a:cubicBezTo>
                    <a:pt x="375" y="215"/>
                    <a:pt x="382" y="103"/>
                    <a:pt x="382" y="0"/>
                  </a:cubicBezTo>
                </a:path>
              </a:pathLst>
            </a:custGeom>
            <a:noFill/>
            <a:ln w="38100">
              <a:solidFill>
                <a:schemeClr val="accent2"/>
              </a:solidFill>
              <a:round/>
              <a:headEnd/>
              <a:tailEnd type="triangle" w="med" len="med"/>
            </a:ln>
          </p:spPr>
          <p:txBody>
            <a:bodyPr wrap="none" anchor="ct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sp>
        <p:nvSpPr>
          <p:cNvPr id="30933" name="AutoShape 213"/>
          <p:cNvSpPr>
            <a:spLocks noChangeArrowheads="1"/>
          </p:cNvSpPr>
          <p:nvPr/>
        </p:nvSpPr>
        <p:spPr bwMode="auto">
          <a:xfrm>
            <a:off x="6686550" y="3048000"/>
            <a:ext cx="1300163" cy="838200"/>
          </a:xfrm>
          <a:prstGeom prst="cloudCallout">
            <a:avLst>
              <a:gd name="adj1" fmla="val -19940"/>
              <a:gd name="adj2" fmla="val 33713"/>
            </a:avLst>
          </a:prstGeom>
          <a:gradFill rotWithShape="0">
            <a:gsLst>
              <a:gs pos="0">
                <a:srgbClr val="FFFFFF"/>
              </a:gs>
              <a:gs pos="100000">
                <a:srgbClr val="C3E1FF"/>
              </a:gs>
            </a:gsLst>
            <a:path path="rect">
              <a:fillToRect l="50000" t="50000" r="50000" b="50000"/>
            </a:path>
          </a:gradFill>
          <a:ln w="9525">
            <a:noFill/>
            <a:round/>
            <a:headEnd/>
            <a:tailEnd/>
          </a:ln>
        </p:spPr>
        <p:txBody>
          <a:bodyPr wrap="none" anchor="ctr"/>
          <a:lstStyle/>
          <a:p>
            <a:pPr algn="ctr" rtl="0" eaLnBrk="0" fontAlgn="base" hangingPunct="0">
              <a:spcBef>
                <a:spcPct val="0"/>
              </a:spcBef>
              <a:spcAft>
                <a:spcPct val="0"/>
              </a:spcAft>
            </a:pPr>
            <a:r>
              <a:rPr lang="en-US" altLang="en-US" sz="3200">
                <a:solidFill>
                  <a:srgbClr val="000000"/>
                </a:solidFill>
                <a:latin typeface="Arial Unicode MS" pitchFamily="34" charset="-128"/>
                <a:cs typeface="Arial" pitchFamily="34" charset="0"/>
              </a:rPr>
              <a:t>H</a:t>
            </a:r>
            <a:r>
              <a:rPr lang="en-US" altLang="en-US" sz="3200" baseline="-25000">
                <a:solidFill>
                  <a:srgbClr val="000000"/>
                </a:solidFill>
                <a:latin typeface="Arial Unicode MS" pitchFamily="34" charset="-128"/>
                <a:cs typeface="Arial" pitchFamily="34" charset="0"/>
              </a:rPr>
              <a:t>2</a:t>
            </a:r>
            <a:r>
              <a:rPr lang="en-US" altLang="en-US" sz="3200">
                <a:solidFill>
                  <a:srgbClr val="000000"/>
                </a:solidFill>
                <a:latin typeface="Arial Unicode MS" pitchFamily="34" charset="-128"/>
                <a:cs typeface="Arial" pitchFamily="34" charset="0"/>
              </a:rPr>
              <a:t>O</a:t>
            </a:r>
          </a:p>
        </p:txBody>
      </p:sp>
      <p:sp>
        <p:nvSpPr>
          <p:cNvPr id="30934" name="AutoShape 214"/>
          <p:cNvSpPr>
            <a:spLocks noChangeArrowheads="1"/>
          </p:cNvSpPr>
          <p:nvPr/>
        </p:nvSpPr>
        <p:spPr bwMode="auto">
          <a:xfrm rot="860580">
            <a:off x="6748463" y="4953000"/>
            <a:ext cx="123825" cy="609600"/>
          </a:xfrm>
          <a:prstGeom prst="lightningBolt">
            <a:avLst/>
          </a:prstGeom>
          <a:solidFill>
            <a:schemeClr val="tx1"/>
          </a:solidFill>
          <a:ln w="9525">
            <a:solidFill>
              <a:schemeClr val="tx1"/>
            </a:solidFill>
            <a:prstDash val="sysDot"/>
            <a:miter lim="800000"/>
            <a:headEnd/>
            <a:tailEnd/>
          </a:ln>
        </p:spPr>
        <p:txBody>
          <a:bodyPr wrap="none" anchor="ctr"/>
          <a:lstStyle/>
          <a:p>
            <a:pPr algn="l" rtl="0" fontAlgn="base">
              <a:spcBef>
                <a:spcPct val="0"/>
              </a:spcBef>
              <a:spcAft>
                <a:spcPct val="0"/>
              </a:spcAft>
            </a:pPr>
            <a:endParaRPr lang="en-US" altLang="en-US">
              <a:solidFill>
                <a:srgbClr val="000000"/>
              </a:solidFill>
              <a:latin typeface="Arial" pitchFamily="34" charset="0"/>
              <a:cs typeface="Arial" pitchFamily="34" charset="0"/>
            </a:endParaRPr>
          </a:p>
        </p:txBody>
      </p:sp>
      <p:sp>
        <p:nvSpPr>
          <p:cNvPr id="30935" name="AutoShape 215"/>
          <p:cNvSpPr>
            <a:spLocks noChangeArrowheads="1"/>
          </p:cNvSpPr>
          <p:nvPr/>
        </p:nvSpPr>
        <p:spPr bwMode="auto">
          <a:xfrm>
            <a:off x="7181850" y="4953000"/>
            <a:ext cx="123825" cy="609600"/>
          </a:xfrm>
          <a:prstGeom prst="lightningBolt">
            <a:avLst/>
          </a:prstGeom>
          <a:solidFill>
            <a:schemeClr val="tx1"/>
          </a:solidFill>
          <a:ln w="9525">
            <a:solidFill>
              <a:schemeClr val="tx1"/>
            </a:solidFill>
            <a:prstDash val="sysDot"/>
            <a:miter lim="800000"/>
            <a:headEnd/>
            <a:tailEnd/>
          </a:ln>
        </p:spPr>
        <p:txBody>
          <a:bodyPr wrap="none" anchor="ctr"/>
          <a:lstStyle/>
          <a:p>
            <a:pPr algn="l" rtl="0" fontAlgn="base">
              <a:spcBef>
                <a:spcPct val="0"/>
              </a:spcBef>
              <a:spcAft>
                <a:spcPct val="0"/>
              </a:spcAft>
            </a:pPr>
            <a:endParaRPr lang="en-US" altLang="en-US">
              <a:solidFill>
                <a:srgbClr val="000000"/>
              </a:solidFill>
              <a:latin typeface="Arial" pitchFamily="34" charset="0"/>
              <a:cs typeface="Arial" pitchFamily="34" charset="0"/>
            </a:endParaRPr>
          </a:p>
        </p:txBody>
      </p:sp>
      <p:grpSp>
        <p:nvGrpSpPr>
          <p:cNvPr id="25" name="Group 216"/>
          <p:cNvGrpSpPr>
            <a:grpSpLocks/>
          </p:cNvGrpSpPr>
          <p:nvPr/>
        </p:nvGrpSpPr>
        <p:grpSpPr bwMode="auto">
          <a:xfrm>
            <a:off x="6624639" y="3962402"/>
            <a:ext cx="1251148" cy="1433513"/>
            <a:chOff x="2582" y="1488"/>
            <a:chExt cx="970" cy="903"/>
          </a:xfrm>
        </p:grpSpPr>
        <p:sp>
          <p:nvSpPr>
            <p:cNvPr id="1068" name="Freeform 217"/>
            <p:cNvSpPr>
              <a:spLocks/>
            </p:cNvSpPr>
            <p:nvPr/>
          </p:nvSpPr>
          <p:spPr bwMode="auto">
            <a:xfrm>
              <a:off x="2582" y="1536"/>
              <a:ext cx="202" cy="855"/>
            </a:xfrm>
            <a:custGeom>
              <a:avLst/>
              <a:gdLst>
                <a:gd name="T0" fmla="*/ 1 w 382"/>
                <a:gd name="T1" fmla="*/ 855 h 855"/>
                <a:gd name="T2" fmla="*/ 1 w 382"/>
                <a:gd name="T3" fmla="*/ 836 h 855"/>
                <a:gd name="T4" fmla="*/ 1 w 382"/>
                <a:gd name="T5" fmla="*/ 709 h 855"/>
                <a:gd name="T6" fmla="*/ 1 w 382"/>
                <a:gd name="T7" fmla="*/ 636 h 855"/>
                <a:gd name="T8" fmla="*/ 0 w 382"/>
                <a:gd name="T9" fmla="*/ 600 h 855"/>
                <a:gd name="T10" fmla="*/ 1 w 382"/>
                <a:gd name="T11" fmla="*/ 455 h 855"/>
                <a:gd name="T12" fmla="*/ 1 w 382"/>
                <a:gd name="T13" fmla="*/ 418 h 855"/>
                <a:gd name="T14" fmla="*/ 1 w 382"/>
                <a:gd name="T15" fmla="*/ 400 h 855"/>
                <a:gd name="T16" fmla="*/ 1 w 382"/>
                <a:gd name="T17" fmla="*/ 327 h 855"/>
                <a:gd name="T18" fmla="*/ 1 w 382"/>
                <a:gd name="T19" fmla="*/ 309 h 855"/>
                <a:gd name="T20" fmla="*/ 1 w 382"/>
                <a:gd name="T21" fmla="*/ 0 h 8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2"/>
                <a:gd name="T34" fmla="*/ 0 h 855"/>
                <a:gd name="T35" fmla="*/ 382 w 382"/>
                <a:gd name="T36" fmla="*/ 855 h 8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2" h="855">
                  <a:moveTo>
                    <a:pt x="128" y="855"/>
                  </a:moveTo>
                  <a:cubicBezTo>
                    <a:pt x="134" y="849"/>
                    <a:pt x="146" y="845"/>
                    <a:pt x="146" y="836"/>
                  </a:cubicBezTo>
                  <a:cubicBezTo>
                    <a:pt x="146" y="794"/>
                    <a:pt x="75" y="740"/>
                    <a:pt x="55" y="709"/>
                  </a:cubicBezTo>
                  <a:cubicBezTo>
                    <a:pt x="40" y="686"/>
                    <a:pt x="31" y="660"/>
                    <a:pt x="19" y="636"/>
                  </a:cubicBezTo>
                  <a:cubicBezTo>
                    <a:pt x="13" y="624"/>
                    <a:pt x="0" y="600"/>
                    <a:pt x="0" y="600"/>
                  </a:cubicBezTo>
                  <a:cubicBezTo>
                    <a:pt x="28" y="493"/>
                    <a:pt x="30" y="504"/>
                    <a:pt x="128" y="455"/>
                  </a:cubicBezTo>
                  <a:cubicBezTo>
                    <a:pt x="244" y="397"/>
                    <a:pt x="85" y="475"/>
                    <a:pt x="200" y="418"/>
                  </a:cubicBezTo>
                  <a:cubicBezTo>
                    <a:pt x="212" y="412"/>
                    <a:pt x="237" y="400"/>
                    <a:pt x="237" y="400"/>
                  </a:cubicBezTo>
                  <a:cubicBezTo>
                    <a:pt x="261" y="376"/>
                    <a:pt x="285" y="351"/>
                    <a:pt x="309" y="327"/>
                  </a:cubicBezTo>
                  <a:cubicBezTo>
                    <a:pt x="315" y="321"/>
                    <a:pt x="328" y="309"/>
                    <a:pt x="328" y="309"/>
                  </a:cubicBezTo>
                  <a:cubicBezTo>
                    <a:pt x="375" y="215"/>
                    <a:pt x="382" y="103"/>
                    <a:pt x="382" y="0"/>
                  </a:cubicBezTo>
                </a:path>
              </a:pathLst>
            </a:custGeom>
            <a:noFill/>
            <a:ln w="38100">
              <a:solidFill>
                <a:schemeClr val="accent2"/>
              </a:solidFill>
              <a:round/>
              <a:headEnd/>
              <a:tailEnd type="triangle" w="med" len="med"/>
            </a:ln>
          </p:spPr>
          <p:txBody>
            <a:bodyPr wrap="none" anchor="ct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069" name="Freeform 218"/>
            <p:cNvSpPr>
              <a:spLocks/>
            </p:cNvSpPr>
            <p:nvPr/>
          </p:nvSpPr>
          <p:spPr bwMode="auto">
            <a:xfrm>
              <a:off x="2774" y="1488"/>
              <a:ext cx="202" cy="855"/>
            </a:xfrm>
            <a:custGeom>
              <a:avLst/>
              <a:gdLst>
                <a:gd name="T0" fmla="*/ 1 w 382"/>
                <a:gd name="T1" fmla="*/ 855 h 855"/>
                <a:gd name="T2" fmla="*/ 1 w 382"/>
                <a:gd name="T3" fmla="*/ 836 h 855"/>
                <a:gd name="T4" fmla="*/ 1 w 382"/>
                <a:gd name="T5" fmla="*/ 709 h 855"/>
                <a:gd name="T6" fmla="*/ 1 w 382"/>
                <a:gd name="T7" fmla="*/ 636 h 855"/>
                <a:gd name="T8" fmla="*/ 0 w 382"/>
                <a:gd name="T9" fmla="*/ 600 h 855"/>
                <a:gd name="T10" fmla="*/ 1 w 382"/>
                <a:gd name="T11" fmla="*/ 455 h 855"/>
                <a:gd name="T12" fmla="*/ 1 w 382"/>
                <a:gd name="T13" fmla="*/ 418 h 855"/>
                <a:gd name="T14" fmla="*/ 1 w 382"/>
                <a:gd name="T15" fmla="*/ 400 h 855"/>
                <a:gd name="T16" fmla="*/ 1 w 382"/>
                <a:gd name="T17" fmla="*/ 327 h 855"/>
                <a:gd name="T18" fmla="*/ 1 w 382"/>
                <a:gd name="T19" fmla="*/ 309 h 855"/>
                <a:gd name="T20" fmla="*/ 1 w 382"/>
                <a:gd name="T21" fmla="*/ 0 h 8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2"/>
                <a:gd name="T34" fmla="*/ 0 h 855"/>
                <a:gd name="T35" fmla="*/ 382 w 382"/>
                <a:gd name="T36" fmla="*/ 855 h 8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2" h="855">
                  <a:moveTo>
                    <a:pt x="128" y="855"/>
                  </a:moveTo>
                  <a:cubicBezTo>
                    <a:pt x="134" y="849"/>
                    <a:pt x="146" y="845"/>
                    <a:pt x="146" y="836"/>
                  </a:cubicBezTo>
                  <a:cubicBezTo>
                    <a:pt x="146" y="794"/>
                    <a:pt x="75" y="740"/>
                    <a:pt x="55" y="709"/>
                  </a:cubicBezTo>
                  <a:cubicBezTo>
                    <a:pt x="40" y="686"/>
                    <a:pt x="31" y="660"/>
                    <a:pt x="19" y="636"/>
                  </a:cubicBezTo>
                  <a:cubicBezTo>
                    <a:pt x="13" y="624"/>
                    <a:pt x="0" y="600"/>
                    <a:pt x="0" y="600"/>
                  </a:cubicBezTo>
                  <a:cubicBezTo>
                    <a:pt x="28" y="493"/>
                    <a:pt x="30" y="504"/>
                    <a:pt x="128" y="455"/>
                  </a:cubicBezTo>
                  <a:cubicBezTo>
                    <a:pt x="244" y="397"/>
                    <a:pt x="85" y="475"/>
                    <a:pt x="200" y="418"/>
                  </a:cubicBezTo>
                  <a:cubicBezTo>
                    <a:pt x="212" y="412"/>
                    <a:pt x="237" y="400"/>
                    <a:pt x="237" y="400"/>
                  </a:cubicBezTo>
                  <a:cubicBezTo>
                    <a:pt x="261" y="376"/>
                    <a:pt x="285" y="351"/>
                    <a:pt x="309" y="327"/>
                  </a:cubicBezTo>
                  <a:cubicBezTo>
                    <a:pt x="315" y="321"/>
                    <a:pt x="328" y="309"/>
                    <a:pt x="328" y="309"/>
                  </a:cubicBezTo>
                  <a:cubicBezTo>
                    <a:pt x="375" y="215"/>
                    <a:pt x="382" y="103"/>
                    <a:pt x="382" y="0"/>
                  </a:cubicBezTo>
                </a:path>
              </a:pathLst>
            </a:custGeom>
            <a:noFill/>
            <a:ln w="38100">
              <a:solidFill>
                <a:schemeClr val="accent2"/>
              </a:solidFill>
              <a:round/>
              <a:headEnd/>
              <a:tailEnd type="triangle" w="med" len="med"/>
            </a:ln>
          </p:spPr>
          <p:txBody>
            <a:bodyPr wrap="none" anchor="ct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070" name="Freeform 219"/>
            <p:cNvSpPr>
              <a:spLocks/>
            </p:cNvSpPr>
            <p:nvPr/>
          </p:nvSpPr>
          <p:spPr bwMode="auto">
            <a:xfrm>
              <a:off x="2966" y="1488"/>
              <a:ext cx="202" cy="855"/>
            </a:xfrm>
            <a:custGeom>
              <a:avLst/>
              <a:gdLst>
                <a:gd name="T0" fmla="*/ 1 w 382"/>
                <a:gd name="T1" fmla="*/ 855 h 855"/>
                <a:gd name="T2" fmla="*/ 1 w 382"/>
                <a:gd name="T3" fmla="*/ 836 h 855"/>
                <a:gd name="T4" fmla="*/ 1 w 382"/>
                <a:gd name="T5" fmla="*/ 709 h 855"/>
                <a:gd name="T6" fmla="*/ 1 w 382"/>
                <a:gd name="T7" fmla="*/ 636 h 855"/>
                <a:gd name="T8" fmla="*/ 0 w 382"/>
                <a:gd name="T9" fmla="*/ 600 h 855"/>
                <a:gd name="T10" fmla="*/ 1 w 382"/>
                <a:gd name="T11" fmla="*/ 455 h 855"/>
                <a:gd name="T12" fmla="*/ 1 w 382"/>
                <a:gd name="T13" fmla="*/ 418 h 855"/>
                <a:gd name="T14" fmla="*/ 1 w 382"/>
                <a:gd name="T15" fmla="*/ 400 h 855"/>
                <a:gd name="T16" fmla="*/ 1 w 382"/>
                <a:gd name="T17" fmla="*/ 327 h 855"/>
                <a:gd name="T18" fmla="*/ 1 w 382"/>
                <a:gd name="T19" fmla="*/ 309 h 855"/>
                <a:gd name="T20" fmla="*/ 1 w 382"/>
                <a:gd name="T21" fmla="*/ 0 h 8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2"/>
                <a:gd name="T34" fmla="*/ 0 h 855"/>
                <a:gd name="T35" fmla="*/ 382 w 382"/>
                <a:gd name="T36" fmla="*/ 855 h 8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2" h="855">
                  <a:moveTo>
                    <a:pt x="128" y="855"/>
                  </a:moveTo>
                  <a:cubicBezTo>
                    <a:pt x="134" y="849"/>
                    <a:pt x="146" y="845"/>
                    <a:pt x="146" y="836"/>
                  </a:cubicBezTo>
                  <a:cubicBezTo>
                    <a:pt x="146" y="794"/>
                    <a:pt x="75" y="740"/>
                    <a:pt x="55" y="709"/>
                  </a:cubicBezTo>
                  <a:cubicBezTo>
                    <a:pt x="40" y="686"/>
                    <a:pt x="31" y="660"/>
                    <a:pt x="19" y="636"/>
                  </a:cubicBezTo>
                  <a:cubicBezTo>
                    <a:pt x="13" y="624"/>
                    <a:pt x="0" y="600"/>
                    <a:pt x="0" y="600"/>
                  </a:cubicBezTo>
                  <a:cubicBezTo>
                    <a:pt x="28" y="493"/>
                    <a:pt x="30" y="504"/>
                    <a:pt x="128" y="455"/>
                  </a:cubicBezTo>
                  <a:cubicBezTo>
                    <a:pt x="244" y="397"/>
                    <a:pt x="85" y="475"/>
                    <a:pt x="200" y="418"/>
                  </a:cubicBezTo>
                  <a:cubicBezTo>
                    <a:pt x="212" y="412"/>
                    <a:pt x="237" y="400"/>
                    <a:pt x="237" y="400"/>
                  </a:cubicBezTo>
                  <a:cubicBezTo>
                    <a:pt x="261" y="376"/>
                    <a:pt x="285" y="351"/>
                    <a:pt x="309" y="327"/>
                  </a:cubicBezTo>
                  <a:cubicBezTo>
                    <a:pt x="315" y="321"/>
                    <a:pt x="328" y="309"/>
                    <a:pt x="328" y="309"/>
                  </a:cubicBezTo>
                  <a:cubicBezTo>
                    <a:pt x="375" y="215"/>
                    <a:pt x="382" y="103"/>
                    <a:pt x="382" y="0"/>
                  </a:cubicBezTo>
                </a:path>
              </a:pathLst>
            </a:custGeom>
            <a:noFill/>
            <a:ln w="38100">
              <a:solidFill>
                <a:schemeClr val="accent2"/>
              </a:solidFill>
              <a:round/>
              <a:headEnd/>
              <a:tailEnd type="triangle" w="med" len="med"/>
            </a:ln>
          </p:spPr>
          <p:txBody>
            <a:bodyPr wrap="none" anchor="ct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071" name="Freeform 220"/>
            <p:cNvSpPr>
              <a:spLocks/>
            </p:cNvSpPr>
            <p:nvPr/>
          </p:nvSpPr>
          <p:spPr bwMode="auto">
            <a:xfrm>
              <a:off x="3158" y="1488"/>
              <a:ext cx="202" cy="855"/>
            </a:xfrm>
            <a:custGeom>
              <a:avLst/>
              <a:gdLst>
                <a:gd name="T0" fmla="*/ 1 w 382"/>
                <a:gd name="T1" fmla="*/ 855 h 855"/>
                <a:gd name="T2" fmla="*/ 1 w 382"/>
                <a:gd name="T3" fmla="*/ 836 h 855"/>
                <a:gd name="T4" fmla="*/ 1 w 382"/>
                <a:gd name="T5" fmla="*/ 709 h 855"/>
                <a:gd name="T6" fmla="*/ 1 w 382"/>
                <a:gd name="T7" fmla="*/ 636 h 855"/>
                <a:gd name="T8" fmla="*/ 0 w 382"/>
                <a:gd name="T9" fmla="*/ 600 h 855"/>
                <a:gd name="T10" fmla="*/ 1 w 382"/>
                <a:gd name="T11" fmla="*/ 455 h 855"/>
                <a:gd name="T12" fmla="*/ 1 w 382"/>
                <a:gd name="T13" fmla="*/ 418 h 855"/>
                <a:gd name="T14" fmla="*/ 1 w 382"/>
                <a:gd name="T15" fmla="*/ 400 h 855"/>
                <a:gd name="T16" fmla="*/ 1 w 382"/>
                <a:gd name="T17" fmla="*/ 327 h 855"/>
                <a:gd name="T18" fmla="*/ 1 w 382"/>
                <a:gd name="T19" fmla="*/ 309 h 855"/>
                <a:gd name="T20" fmla="*/ 1 w 382"/>
                <a:gd name="T21" fmla="*/ 0 h 8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2"/>
                <a:gd name="T34" fmla="*/ 0 h 855"/>
                <a:gd name="T35" fmla="*/ 382 w 382"/>
                <a:gd name="T36" fmla="*/ 855 h 8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2" h="855">
                  <a:moveTo>
                    <a:pt x="128" y="855"/>
                  </a:moveTo>
                  <a:cubicBezTo>
                    <a:pt x="134" y="849"/>
                    <a:pt x="146" y="845"/>
                    <a:pt x="146" y="836"/>
                  </a:cubicBezTo>
                  <a:cubicBezTo>
                    <a:pt x="146" y="794"/>
                    <a:pt x="75" y="740"/>
                    <a:pt x="55" y="709"/>
                  </a:cubicBezTo>
                  <a:cubicBezTo>
                    <a:pt x="40" y="686"/>
                    <a:pt x="31" y="660"/>
                    <a:pt x="19" y="636"/>
                  </a:cubicBezTo>
                  <a:cubicBezTo>
                    <a:pt x="13" y="624"/>
                    <a:pt x="0" y="600"/>
                    <a:pt x="0" y="600"/>
                  </a:cubicBezTo>
                  <a:cubicBezTo>
                    <a:pt x="28" y="493"/>
                    <a:pt x="30" y="504"/>
                    <a:pt x="128" y="455"/>
                  </a:cubicBezTo>
                  <a:cubicBezTo>
                    <a:pt x="244" y="397"/>
                    <a:pt x="85" y="475"/>
                    <a:pt x="200" y="418"/>
                  </a:cubicBezTo>
                  <a:cubicBezTo>
                    <a:pt x="212" y="412"/>
                    <a:pt x="237" y="400"/>
                    <a:pt x="237" y="400"/>
                  </a:cubicBezTo>
                  <a:cubicBezTo>
                    <a:pt x="261" y="376"/>
                    <a:pt x="285" y="351"/>
                    <a:pt x="309" y="327"/>
                  </a:cubicBezTo>
                  <a:cubicBezTo>
                    <a:pt x="315" y="321"/>
                    <a:pt x="328" y="309"/>
                    <a:pt x="328" y="309"/>
                  </a:cubicBezTo>
                  <a:cubicBezTo>
                    <a:pt x="375" y="215"/>
                    <a:pt x="382" y="103"/>
                    <a:pt x="382" y="0"/>
                  </a:cubicBezTo>
                </a:path>
              </a:pathLst>
            </a:custGeom>
            <a:noFill/>
            <a:ln w="38100">
              <a:solidFill>
                <a:schemeClr val="accent2"/>
              </a:solidFill>
              <a:round/>
              <a:headEnd/>
              <a:tailEnd type="triangle" w="med" len="med"/>
            </a:ln>
          </p:spPr>
          <p:txBody>
            <a:bodyPr wrap="none" anchor="ct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072" name="Freeform 221"/>
            <p:cNvSpPr>
              <a:spLocks/>
            </p:cNvSpPr>
            <p:nvPr/>
          </p:nvSpPr>
          <p:spPr bwMode="auto">
            <a:xfrm>
              <a:off x="3350" y="1488"/>
              <a:ext cx="202" cy="855"/>
            </a:xfrm>
            <a:custGeom>
              <a:avLst/>
              <a:gdLst>
                <a:gd name="T0" fmla="*/ 1 w 382"/>
                <a:gd name="T1" fmla="*/ 855 h 855"/>
                <a:gd name="T2" fmla="*/ 1 w 382"/>
                <a:gd name="T3" fmla="*/ 836 h 855"/>
                <a:gd name="T4" fmla="*/ 1 w 382"/>
                <a:gd name="T5" fmla="*/ 709 h 855"/>
                <a:gd name="T6" fmla="*/ 1 w 382"/>
                <a:gd name="T7" fmla="*/ 636 h 855"/>
                <a:gd name="T8" fmla="*/ 0 w 382"/>
                <a:gd name="T9" fmla="*/ 600 h 855"/>
                <a:gd name="T10" fmla="*/ 1 w 382"/>
                <a:gd name="T11" fmla="*/ 455 h 855"/>
                <a:gd name="T12" fmla="*/ 1 w 382"/>
                <a:gd name="T13" fmla="*/ 418 h 855"/>
                <a:gd name="T14" fmla="*/ 1 w 382"/>
                <a:gd name="T15" fmla="*/ 400 h 855"/>
                <a:gd name="T16" fmla="*/ 1 w 382"/>
                <a:gd name="T17" fmla="*/ 327 h 855"/>
                <a:gd name="T18" fmla="*/ 1 w 382"/>
                <a:gd name="T19" fmla="*/ 309 h 855"/>
                <a:gd name="T20" fmla="*/ 1 w 382"/>
                <a:gd name="T21" fmla="*/ 0 h 8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2"/>
                <a:gd name="T34" fmla="*/ 0 h 855"/>
                <a:gd name="T35" fmla="*/ 382 w 382"/>
                <a:gd name="T36" fmla="*/ 855 h 8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2" h="855">
                  <a:moveTo>
                    <a:pt x="128" y="855"/>
                  </a:moveTo>
                  <a:cubicBezTo>
                    <a:pt x="134" y="849"/>
                    <a:pt x="146" y="845"/>
                    <a:pt x="146" y="836"/>
                  </a:cubicBezTo>
                  <a:cubicBezTo>
                    <a:pt x="146" y="794"/>
                    <a:pt x="75" y="740"/>
                    <a:pt x="55" y="709"/>
                  </a:cubicBezTo>
                  <a:cubicBezTo>
                    <a:pt x="40" y="686"/>
                    <a:pt x="31" y="660"/>
                    <a:pt x="19" y="636"/>
                  </a:cubicBezTo>
                  <a:cubicBezTo>
                    <a:pt x="13" y="624"/>
                    <a:pt x="0" y="600"/>
                    <a:pt x="0" y="600"/>
                  </a:cubicBezTo>
                  <a:cubicBezTo>
                    <a:pt x="28" y="493"/>
                    <a:pt x="30" y="504"/>
                    <a:pt x="128" y="455"/>
                  </a:cubicBezTo>
                  <a:cubicBezTo>
                    <a:pt x="244" y="397"/>
                    <a:pt x="85" y="475"/>
                    <a:pt x="200" y="418"/>
                  </a:cubicBezTo>
                  <a:cubicBezTo>
                    <a:pt x="212" y="412"/>
                    <a:pt x="237" y="400"/>
                    <a:pt x="237" y="400"/>
                  </a:cubicBezTo>
                  <a:cubicBezTo>
                    <a:pt x="261" y="376"/>
                    <a:pt x="285" y="351"/>
                    <a:pt x="309" y="327"/>
                  </a:cubicBezTo>
                  <a:cubicBezTo>
                    <a:pt x="315" y="321"/>
                    <a:pt x="328" y="309"/>
                    <a:pt x="328" y="309"/>
                  </a:cubicBezTo>
                  <a:cubicBezTo>
                    <a:pt x="375" y="215"/>
                    <a:pt x="382" y="103"/>
                    <a:pt x="382" y="0"/>
                  </a:cubicBezTo>
                </a:path>
              </a:pathLst>
            </a:custGeom>
            <a:noFill/>
            <a:ln w="38100">
              <a:solidFill>
                <a:schemeClr val="accent2"/>
              </a:solidFill>
              <a:round/>
              <a:headEnd/>
              <a:tailEnd type="triangle" w="med" len="med"/>
            </a:ln>
          </p:spPr>
          <p:txBody>
            <a:bodyPr wrap="none" anchor="ct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grpSp>
      <p:sp>
        <p:nvSpPr>
          <p:cNvPr id="30942" name="AutoShape 222"/>
          <p:cNvSpPr>
            <a:spLocks noChangeArrowheads="1"/>
          </p:cNvSpPr>
          <p:nvPr/>
        </p:nvSpPr>
        <p:spPr bwMode="auto">
          <a:xfrm>
            <a:off x="6686550" y="3048000"/>
            <a:ext cx="1300163" cy="838200"/>
          </a:xfrm>
          <a:prstGeom prst="cloudCallout">
            <a:avLst>
              <a:gd name="adj1" fmla="val -19940"/>
              <a:gd name="adj2" fmla="val 33713"/>
            </a:avLst>
          </a:prstGeom>
          <a:gradFill rotWithShape="0">
            <a:gsLst>
              <a:gs pos="0">
                <a:srgbClr val="FFFFFF"/>
              </a:gs>
              <a:gs pos="100000">
                <a:srgbClr val="C3E1FF"/>
              </a:gs>
            </a:gsLst>
            <a:path path="rect">
              <a:fillToRect l="50000" t="50000" r="50000" b="50000"/>
            </a:path>
          </a:gradFill>
          <a:ln w="9525">
            <a:noFill/>
            <a:round/>
            <a:headEnd/>
            <a:tailEnd/>
          </a:ln>
        </p:spPr>
        <p:txBody>
          <a:bodyPr wrap="none" anchor="ctr"/>
          <a:lstStyle/>
          <a:p>
            <a:pPr algn="ctr" rtl="0" eaLnBrk="0" fontAlgn="base" hangingPunct="0">
              <a:spcBef>
                <a:spcPct val="0"/>
              </a:spcBef>
              <a:spcAft>
                <a:spcPct val="0"/>
              </a:spcAft>
            </a:pPr>
            <a:r>
              <a:rPr lang="en-US" altLang="en-US" sz="3200">
                <a:solidFill>
                  <a:srgbClr val="000000"/>
                </a:solidFill>
                <a:latin typeface="Arial Unicode MS" pitchFamily="34" charset="-128"/>
                <a:cs typeface="Arial" pitchFamily="34" charset="0"/>
              </a:rPr>
              <a:t>H</a:t>
            </a:r>
            <a:r>
              <a:rPr lang="en-US" altLang="en-US" sz="3200" baseline="-25000">
                <a:solidFill>
                  <a:srgbClr val="000000"/>
                </a:solidFill>
                <a:latin typeface="Arial Unicode MS" pitchFamily="34" charset="-128"/>
                <a:cs typeface="Arial" pitchFamily="34" charset="0"/>
              </a:rPr>
              <a:t>2</a:t>
            </a:r>
            <a:r>
              <a:rPr lang="en-US" altLang="en-US" sz="3200">
                <a:solidFill>
                  <a:srgbClr val="000000"/>
                </a:solidFill>
                <a:latin typeface="Arial Unicode MS" pitchFamily="34" charset="-128"/>
                <a:cs typeface="Arial" pitchFamily="34" charset="0"/>
              </a:rPr>
              <a:t>O</a:t>
            </a:r>
          </a:p>
        </p:txBody>
      </p:sp>
      <p:sp>
        <p:nvSpPr>
          <p:cNvPr id="30943" name="AutoShape 223"/>
          <p:cNvSpPr>
            <a:spLocks noChangeArrowheads="1"/>
          </p:cNvSpPr>
          <p:nvPr/>
        </p:nvSpPr>
        <p:spPr bwMode="auto">
          <a:xfrm rot="860580">
            <a:off x="6748463" y="4953000"/>
            <a:ext cx="123825" cy="609600"/>
          </a:xfrm>
          <a:prstGeom prst="lightningBolt">
            <a:avLst/>
          </a:prstGeom>
          <a:solidFill>
            <a:schemeClr val="tx1"/>
          </a:solidFill>
          <a:ln w="9525">
            <a:solidFill>
              <a:schemeClr val="tx1"/>
            </a:solidFill>
            <a:prstDash val="sysDot"/>
            <a:miter lim="800000"/>
            <a:headEnd/>
            <a:tailEnd/>
          </a:ln>
        </p:spPr>
        <p:txBody>
          <a:bodyPr wrap="none" anchor="ctr"/>
          <a:lstStyle/>
          <a:p>
            <a:pPr algn="l" rtl="0" fontAlgn="base">
              <a:spcBef>
                <a:spcPct val="0"/>
              </a:spcBef>
              <a:spcAft>
                <a:spcPct val="0"/>
              </a:spcAft>
            </a:pPr>
            <a:endParaRPr lang="en-US" altLang="en-US">
              <a:solidFill>
                <a:srgbClr val="000000"/>
              </a:solidFill>
              <a:latin typeface="Arial" pitchFamily="34" charset="0"/>
              <a:cs typeface="Arial" pitchFamily="34" charset="0"/>
            </a:endParaRPr>
          </a:p>
        </p:txBody>
      </p:sp>
      <p:sp>
        <p:nvSpPr>
          <p:cNvPr id="30944" name="AutoShape 224"/>
          <p:cNvSpPr>
            <a:spLocks noChangeArrowheads="1"/>
          </p:cNvSpPr>
          <p:nvPr/>
        </p:nvSpPr>
        <p:spPr bwMode="auto">
          <a:xfrm>
            <a:off x="7181850" y="4953000"/>
            <a:ext cx="123825" cy="609600"/>
          </a:xfrm>
          <a:prstGeom prst="lightningBolt">
            <a:avLst/>
          </a:prstGeom>
          <a:solidFill>
            <a:schemeClr val="tx1"/>
          </a:solidFill>
          <a:ln w="9525">
            <a:solidFill>
              <a:schemeClr val="tx1"/>
            </a:solidFill>
            <a:prstDash val="sysDot"/>
            <a:miter lim="800000"/>
            <a:headEnd/>
            <a:tailEnd/>
          </a:ln>
        </p:spPr>
        <p:txBody>
          <a:bodyPr wrap="none" anchor="ctr"/>
          <a:lstStyle/>
          <a:p>
            <a:pPr algn="l" rtl="0" fontAlgn="base">
              <a:spcBef>
                <a:spcPct val="0"/>
              </a:spcBef>
              <a:spcAft>
                <a:spcPct val="0"/>
              </a:spcAft>
            </a:pPr>
            <a:endParaRPr lang="en-US" altLang="en-US">
              <a:solidFill>
                <a:srgbClr val="000000"/>
              </a:solidFill>
              <a:latin typeface="Arial" pitchFamily="34" charset="0"/>
              <a:cs typeface="Arial" pitchFamily="34" charset="0"/>
            </a:endParaRPr>
          </a:p>
        </p:txBody>
      </p:sp>
      <p:sp>
        <p:nvSpPr>
          <p:cNvPr id="30945" name="AutoShape 225"/>
          <p:cNvSpPr>
            <a:spLocks noChangeArrowheads="1"/>
          </p:cNvSpPr>
          <p:nvPr/>
        </p:nvSpPr>
        <p:spPr bwMode="auto">
          <a:xfrm rot="860580">
            <a:off x="6996113" y="4876800"/>
            <a:ext cx="123825" cy="609600"/>
          </a:xfrm>
          <a:prstGeom prst="lightningBolt">
            <a:avLst/>
          </a:prstGeom>
          <a:solidFill>
            <a:schemeClr val="tx1"/>
          </a:solidFill>
          <a:ln w="9525">
            <a:solidFill>
              <a:schemeClr val="tx1"/>
            </a:solidFill>
            <a:prstDash val="sysDot"/>
            <a:miter lim="800000"/>
            <a:headEnd/>
            <a:tailEnd/>
          </a:ln>
        </p:spPr>
        <p:txBody>
          <a:bodyPr wrap="none" anchor="ctr"/>
          <a:lstStyle/>
          <a:p>
            <a:pPr algn="l" rtl="0" fontAlgn="base">
              <a:spcBef>
                <a:spcPct val="0"/>
              </a:spcBef>
              <a:spcAft>
                <a:spcPct val="0"/>
              </a:spcAft>
            </a:pPr>
            <a:endParaRPr lang="en-US" altLang="en-US">
              <a:solidFill>
                <a:srgbClr val="000000"/>
              </a:solidFill>
              <a:latin typeface="Arial" pitchFamily="34" charset="0"/>
              <a:cs typeface="Arial" pitchFamily="34" charset="0"/>
            </a:endParaRPr>
          </a:p>
        </p:txBody>
      </p:sp>
      <p:sp>
        <p:nvSpPr>
          <p:cNvPr id="30946" name="AutoShape 226"/>
          <p:cNvSpPr>
            <a:spLocks noChangeArrowheads="1"/>
          </p:cNvSpPr>
          <p:nvPr/>
        </p:nvSpPr>
        <p:spPr bwMode="auto">
          <a:xfrm>
            <a:off x="7429500" y="4876800"/>
            <a:ext cx="123825" cy="609600"/>
          </a:xfrm>
          <a:prstGeom prst="lightningBolt">
            <a:avLst/>
          </a:prstGeom>
          <a:solidFill>
            <a:schemeClr val="tx1"/>
          </a:solidFill>
          <a:ln w="9525">
            <a:solidFill>
              <a:schemeClr val="tx1"/>
            </a:solidFill>
            <a:prstDash val="sysDot"/>
            <a:miter lim="800000"/>
            <a:headEnd/>
            <a:tailEnd/>
          </a:ln>
        </p:spPr>
        <p:txBody>
          <a:bodyPr wrap="none" anchor="ctr"/>
          <a:lstStyle/>
          <a:p>
            <a:pPr algn="l" rtl="0" fontAlgn="base">
              <a:spcBef>
                <a:spcPct val="0"/>
              </a:spcBef>
              <a:spcAft>
                <a:spcPct val="0"/>
              </a:spcAft>
            </a:pPr>
            <a:endParaRPr lang="en-US" altLang="en-US">
              <a:solidFill>
                <a:srgbClr val="000000"/>
              </a:solidFill>
              <a:latin typeface="Arial" pitchFamily="34" charset="0"/>
              <a:cs typeface="Arial" pitchFamily="34" charset="0"/>
            </a:endParaRPr>
          </a:p>
        </p:txBody>
      </p:sp>
      <p:graphicFrame>
        <p:nvGraphicFramePr>
          <p:cNvPr id="30952" name="Object 232"/>
          <p:cNvGraphicFramePr>
            <a:graphicFrameLocks noChangeAspect="1"/>
          </p:cNvGraphicFramePr>
          <p:nvPr/>
        </p:nvGraphicFramePr>
        <p:xfrm>
          <a:off x="5510213" y="2209800"/>
          <a:ext cx="3095625" cy="2686050"/>
        </p:xfrm>
        <a:graphic>
          <a:graphicData uri="http://schemas.openxmlformats.org/presentationml/2006/ole">
            <mc:AlternateContent xmlns:mc="http://schemas.openxmlformats.org/markup-compatibility/2006">
              <mc:Choice xmlns:v="urn:schemas-microsoft-com:vml" Requires="v">
                <p:oleObj spid="_x0000_s1051" name="Photo Editor Photo" r:id="rId6" imgW="4105848" imgH="2895238" progId="">
                  <p:embed/>
                </p:oleObj>
              </mc:Choice>
              <mc:Fallback>
                <p:oleObj name="Photo Editor Photo" r:id="rId6" imgW="4105848" imgH="2895238"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10213" y="2209800"/>
                        <a:ext cx="3095625" cy="268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953" name="AutoShape 233"/>
          <p:cNvSpPr>
            <a:spLocks noChangeArrowheads="1"/>
          </p:cNvSpPr>
          <p:nvPr/>
        </p:nvSpPr>
        <p:spPr bwMode="auto">
          <a:xfrm rot="860580">
            <a:off x="6872288" y="4953000"/>
            <a:ext cx="123825" cy="609600"/>
          </a:xfrm>
          <a:prstGeom prst="lightningBolt">
            <a:avLst/>
          </a:prstGeom>
          <a:solidFill>
            <a:schemeClr val="tx1"/>
          </a:solidFill>
          <a:ln w="9525">
            <a:solidFill>
              <a:schemeClr val="tx1"/>
            </a:solidFill>
            <a:prstDash val="sysDot"/>
            <a:miter lim="800000"/>
            <a:headEnd/>
            <a:tailEnd/>
          </a:ln>
        </p:spPr>
        <p:txBody>
          <a:bodyPr wrap="none" anchor="ctr"/>
          <a:lstStyle/>
          <a:p>
            <a:pPr algn="l" rtl="0" fontAlgn="base">
              <a:spcBef>
                <a:spcPct val="0"/>
              </a:spcBef>
              <a:spcAft>
                <a:spcPct val="0"/>
              </a:spcAft>
            </a:pPr>
            <a:endParaRPr lang="en-US" altLang="en-US">
              <a:solidFill>
                <a:srgbClr val="000000"/>
              </a:solidFill>
              <a:latin typeface="Arial" pitchFamily="34" charset="0"/>
              <a:cs typeface="Arial" pitchFamily="34" charset="0"/>
            </a:endParaRPr>
          </a:p>
        </p:txBody>
      </p:sp>
      <p:sp>
        <p:nvSpPr>
          <p:cNvPr id="30954" name="AutoShape 234"/>
          <p:cNvSpPr>
            <a:spLocks noChangeArrowheads="1"/>
          </p:cNvSpPr>
          <p:nvPr/>
        </p:nvSpPr>
        <p:spPr bwMode="auto">
          <a:xfrm>
            <a:off x="7305675" y="4953000"/>
            <a:ext cx="123825" cy="609600"/>
          </a:xfrm>
          <a:prstGeom prst="lightningBolt">
            <a:avLst/>
          </a:prstGeom>
          <a:solidFill>
            <a:schemeClr val="tx1"/>
          </a:solidFill>
          <a:ln w="9525">
            <a:solidFill>
              <a:schemeClr val="tx1"/>
            </a:solidFill>
            <a:prstDash val="sysDot"/>
            <a:miter lim="800000"/>
            <a:headEnd/>
            <a:tailEnd/>
          </a:ln>
        </p:spPr>
        <p:txBody>
          <a:bodyPr wrap="none" anchor="ctr"/>
          <a:lstStyle/>
          <a:p>
            <a:pPr algn="l" rtl="0" fontAlgn="base">
              <a:spcBef>
                <a:spcPct val="0"/>
              </a:spcBef>
              <a:spcAft>
                <a:spcPct val="0"/>
              </a:spcAft>
            </a:pPr>
            <a:endParaRPr lang="en-US" altLang="en-US">
              <a:solidFill>
                <a:srgbClr val="000000"/>
              </a:solidFill>
              <a:latin typeface="Arial" pitchFamily="34" charset="0"/>
              <a:cs typeface="Arial" pitchFamily="34" charset="0"/>
            </a:endParaRPr>
          </a:p>
        </p:txBody>
      </p:sp>
      <p:sp>
        <p:nvSpPr>
          <p:cNvPr id="30955" name="AutoShape 235"/>
          <p:cNvSpPr>
            <a:spLocks noChangeArrowheads="1"/>
          </p:cNvSpPr>
          <p:nvPr/>
        </p:nvSpPr>
        <p:spPr bwMode="auto">
          <a:xfrm rot="860580">
            <a:off x="7119938" y="4876800"/>
            <a:ext cx="123825" cy="609600"/>
          </a:xfrm>
          <a:prstGeom prst="lightningBolt">
            <a:avLst/>
          </a:prstGeom>
          <a:solidFill>
            <a:schemeClr val="tx1"/>
          </a:solidFill>
          <a:ln w="9525">
            <a:solidFill>
              <a:schemeClr val="tx1"/>
            </a:solidFill>
            <a:prstDash val="sysDot"/>
            <a:miter lim="800000"/>
            <a:headEnd/>
            <a:tailEnd/>
          </a:ln>
        </p:spPr>
        <p:txBody>
          <a:bodyPr wrap="none" anchor="ctr"/>
          <a:lstStyle/>
          <a:p>
            <a:pPr algn="l" rtl="0" fontAlgn="base">
              <a:spcBef>
                <a:spcPct val="0"/>
              </a:spcBef>
              <a:spcAft>
                <a:spcPct val="0"/>
              </a:spcAft>
            </a:pPr>
            <a:endParaRPr lang="en-US" altLang="en-US">
              <a:solidFill>
                <a:srgbClr val="000000"/>
              </a:solidFill>
              <a:latin typeface="Arial" pitchFamily="34" charset="0"/>
              <a:cs typeface="Arial" pitchFamily="34" charset="0"/>
            </a:endParaRPr>
          </a:p>
        </p:txBody>
      </p:sp>
      <p:sp>
        <p:nvSpPr>
          <p:cNvPr id="30956" name="AutoShape 236"/>
          <p:cNvSpPr>
            <a:spLocks noChangeArrowheads="1"/>
          </p:cNvSpPr>
          <p:nvPr/>
        </p:nvSpPr>
        <p:spPr bwMode="auto">
          <a:xfrm>
            <a:off x="7553325" y="4876800"/>
            <a:ext cx="123825" cy="609600"/>
          </a:xfrm>
          <a:prstGeom prst="lightningBolt">
            <a:avLst/>
          </a:prstGeom>
          <a:solidFill>
            <a:schemeClr val="tx1"/>
          </a:solidFill>
          <a:ln w="9525">
            <a:solidFill>
              <a:schemeClr val="tx1"/>
            </a:solidFill>
            <a:prstDash val="sysDot"/>
            <a:miter lim="800000"/>
            <a:headEnd/>
            <a:tailEnd/>
          </a:ln>
        </p:spPr>
        <p:txBody>
          <a:bodyPr wrap="none" anchor="ctr"/>
          <a:lstStyle/>
          <a:p>
            <a:pPr algn="l" rtl="0" fontAlgn="base">
              <a:spcBef>
                <a:spcPct val="0"/>
              </a:spcBef>
              <a:spcAft>
                <a:spcPct val="0"/>
              </a:spcAft>
            </a:pPr>
            <a:endParaRPr lang="en-US" altLang="en-US">
              <a:solidFill>
                <a:srgbClr val="000000"/>
              </a:solidFill>
              <a:latin typeface="Arial" pitchFamily="34" charset="0"/>
              <a:cs typeface="Arial" pitchFamily="34" charset="0"/>
            </a:endParaRPr>
          </a:p>
        </p:txBody>
      </p:sp>
      <p:pic>
        <p:nvPicPr>
          <p:cNvPr id="135" name="Picture 19" descr="Plastic Shrinkage Cracks, Davidsville, PA"/>
          <p:cNvPicPr>
            <a:picLocks noChangeAspect="1" noChangeArrowheads="1"/>
          </p:cNvPicPr>
          <p:nvPr/>
        </p:nvPicPr>
        <p:blipFill>
          <a:blip r:embed="rId8"/>
          <a:srcRect/>
          <a:stretch>
            <a:fillRect/>
          </a:stretch>
        </p:blipFill>
        <p:spPr bwMode="auto">
          <a:xfrm>
            <a:off x="1671639" y="2324100"/>
            <a:ext cx="3469680" cy="4000500"/>
          </a:xfrm>
          <a:prstGeom prst="rect">
            <a:avLst/>
          </a:prstGeom>
          <a:noFill/>
          <a:ln w="9525">
            <a:noFill/>
            <a:miter lim="800000"/>
            <a:headEnd/>
            <a:tailEnd/>
          </a:ln>
        </p:spPr>
      </p:pic>
      <p:sp>
        <p:nvSpPr>
          <p:cNvPr id="136" name="Oval 20"/>
          <p:cNvSpPr>
            <a:spLocks noChangeArrowheads="1"/>
          </p:cNvSpPr>
          <p:nvPr/>
        </p:nvSpPr>
        <p:spPr bwMode="auto">
          <a:xfrm rot="21210111">
            <a:off x="4346775" y="3209927"/>
            <a:ext cx="416620" cy="1641475"/>
          </a:xfrm>
          <a:prstGeom prst="ellipse">
            <a:avLst/>
          </a:prstGeom>
          <a:noFill/>
          <a:ln w="38100">
            <a:solidFill>
              <a:srgbClr val="FF0000"/>
            </a:solidFill>
            <a:round/>
            <a:headEnd/>
            <a:tailEnd/>
          </a:ln>
        </p:spPr>
        <p:txBody>
          <a:bodyPr wrap="none" anchor="ctr"/>
          <a:lstStyle/>
          <a:p>
            <a:pPr algn="l" rtl="0" fontAlgn="base">
              <a:spcBef>
                <a:spcPct val="0"/>
              </a:spcBef>
              <a:spcAft>
                <a:spcPct val="0"/>
              </a:spcAft>
            </a:pPr>
            <a:endParaRPr lang="en-US" altLang="en-US">
              <a:solidFill>
                <a:srgbClr val="000000"/>
              </a:solidFill>
              <a:latin typeface="Arial" pitchFamily="34" charset="0"/>
              <a:cs typeface="Arial" pitchFamily="34" charset="0"/>
            </a:endParaRPr>
          </a:p>
        </p:txBody>
      </p:sp>
      <p:sp>
        <p:nvSpPr>
          <p:cNvPr id="137" name="Oval 21"/>
          <p:cNvSpPr>
            <a:spLocks noChangeArrowheads="1"/>
          </p:cNvSpPr>
          <p:nvPr/>
        </p:nvSpPr>
        <p:spPr bwMode="auto">
          <a:xfrm rot="21235400">
            <a:off x="2998887" y="3133725"/>
            <a:ext cx="417909" cy="2103438"/>
          </a:xfrm>
          <a:prstGeom prst="ellipse">
            <a:avLst/>
          </a:prstGeom>
          <a:noFill/>
          <a:ln w="38100">
            <a:solidFill>
              <a:srgbClr val="FF0000"/>
            </a:solidFill>
            <a:round/>
            <a:headEnd/>
            <a:tailEnd/>
          </a:ln>
        </p:spPr>
        <p:txBody>
          <a:bodyPr wrap="none" anchor="ctr"/>
          <a:lstStyle/>
          <a:p>
            <a:pPr algn="l" rtl="0" fontAlgn="base">
              <a:spcBef>
                <a:spcPct val="0"/>
              </a:spcBef>
              <a:spcAft>
                <a:spcPct val="0"/>
              </a:spcAft>
            </a:pPr>
            <a:endParaRPr lang="en-US" altLang="en-US">
              <a:solidFill>
                <a:srgbClr val="000000"/>
              </a:solidFill>
              <a:latin typeface="Arial" pitchFamily="34" charset="0"/>
              <a:cs typeface="Arial" pitchFamily="34" charset="0"/>
            </a:endParaRPr>
          </a:p>
        </p:txBody>
      </p:sp>
      <p:sp>
        <p:nvSpPr>
          <p:cNvPr id="138" name="Freeform 22"/>
          <p:cNvSpPr>
            <a:spLocks/>
          </p:cNvSpPr>
          <p:nvPr/>
        </p:nvSpPr>
        <p:spPr bwMode="auto">
          <a:xfrm>
            <a:off x="3118844" y="3284538"/>
            <a:ext cx="260548" cy="1708150"/>
          </a:xfrm>
          <a:custGeom>
            <a:avLst/>
            <a:gdLst>
              <a:gd name="T0" fmla="*/ 2147483647 w 239"/>
              <a:gd name="T1" fmla="*/ 0 h 1248"/>
              <a:gd name="T2" fmla="*/ 2147483647 w 239"/>
              <a:gd name="T3" fmla="*/ 2147483647 h 1248"/>
              <a:gd name="T4" fmla="*/ 2147483647 w 239"/>
              <a:gd name="T5" fmla="*/ 2147483647 h 1248"/>
              <a:gd name="T6" fmla="*/ 2147483647 w 239"/>
              <a:gd name="T7" fmla="*/ 2147483647 h 1248"/>
              <a:gd name="T8" fmla="*/ 2147483647 w 239"/>
              <a:gd name="T9" fmla="*/ 2147483647 h 1248"/>
              <a:gd name="T10" fmla="*/ 2147483647 w 239"/>
              <a:gd name="T11" fmla="*/ 2147483647 h 1248"/>
              <a:gd name="T12" fmla="*/ 2147483647 w 239"/>
              <a:gd name="T13" fmla="*/ 2147483647 h 1248"/>
              <a:gd name="T14" fmla="*/ 2147483647 w 239"/>
              <a:gd name="T15" fmla="*/ 2147483647 h 1248"/>
              <a:gd name="T16" fmla="*/ 2147483647 w 239"/>
              <a:gd name="T17" fmla="*/ 2147483647 h 1248"/>
              <a:gd name="T18" fmla="*/ 2147483647 w 239"/>
              <a:gd name="T19" fmla="*/ 2147483647 h 1248"/>
              <a:gd name="T20" fmla="*/ 2147483647 w 239"/>
              <a:gd name="T21" fmla="*/ 2147483647 h 1248"/>
              <a:gd name="T22" fmla="*/ 2147483647 w 239"/>
              <a:gd name="T23" fmla="*/ 2147483647 h 12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9"/>
              <a:gd name="T37" fmla="*/ 0 h 1248"/>
              <a:gd name="T38" fmla="*/ 239 w 239"/>
              <a:gd name="T39" fmla="*/ 1248 h 12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9" h="1248">
                <a:moveTo>
                  <a:pt x="42" y="0"/>
                </a:moveTo>
                <a:cubicBezTo>
                  <a:pt x="66" y="36"/>
                  <a:pt x="83" y="75"/>
                  <a:pt x="90" y="96"/>
                </a:cubicBezTo>
                <a:cubicBezTo>
                  <a:pt x="97" y="117"/>
                  <a:pt x="94" y="93"/>
                  <a:pt x="81" y="126"/>
                </a:cubicBezTo>
                <a:cubicBezTo>
                  <a:pt x="68" y="159"/>
                  <a:pt x="18" y="236"/>
                  <a:pt x="9" y="294"/>
                </a:cubicBezTo>
                <a:cubicBezTo>
                  <a:pt x="0" y="352"/>
                  <a:pt x="12" y="426"/>
                  <a:pt x="24" y="477"/>
                </a:cubicBezTo>
                <a:cubicBezTo>
                  <a:pt x="36" y="528"/>
                  <a:pt x="57" y="563"/>
                  <a:pt x="78" y="600"/>
                </a:cubicBezTo>
                <a:cubicBezTo>
                  <a:pt x="99" y="637"/>
                  <a:pt x="145" y="676"/>
                  <a:pt x="150" y="702"/>
                </a:cubicBezTo>
                <a:cubicBezTo>
                  <a:pt x="155" y="728"/>
                  <a:pt x="117" y="739"/>
                  <a:pt x="111" y="756"/>
                </a:cubicBezTo>
                <a:cubicBezTo>
                  <a:pt x="105" y="773"/>
                  <a:pt x="96" y="798"/>
                  <a:pt x="114" y="807"/>
                </a:cubicBezTo>
                <a:cubicBezTo>
                  <a:pt x="132" y="816"/>
                  <a:pt x="199" y="782"/>
                  <a:pt x="219" y="807"/>
                </a:cubicBezTo>
                <a:cubicBezTo>
                  <a:pt x="239" y="832"/>
                  <a:pt x="232" y="887"/>
                  <a:pt x="234" y="960"/>
                </a:cubicBezTo>
                <a:cubicBezTo>
                  <a:pt x="236" y="1033"/>
                  <a:pt x="234" y="1200"/>
                  <a:pt x="234" y="1248"/>
                </a:cubicBezTo>
              </a:path>
            </a:pathLst>
          </a:custGeom>
          <a:noFill/>
          <a:ln w="57150">
            <a:solidFill>
              <a:schemeClr val="bg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39" name="Freeform 23"/>
          <p:cNvSpPr>
            <a:spLocks/>
          </p:cNvSpPr>
          <p:nvPr/>
        </p:nvSpPr>
        <p:spPr bwMode="auto">
          <a:xfrm>
            <a:off x="4475758" y="3279777"/>
            <a:ext cx="197347" cy="1477963"/>
          </a:xfrm>
          <a:custGeom>
            <a:avLst/>
            <a:gdLst>
              <a:gd name="T0" fmla="*/ 0 w 182"/>
              <a:gd name="T1" fmla="*/ 0 h 1080"/>
              <a:gd name="T2" fmla="*/ 2147483647 w 182"/>
              <a:gd name="T3" fmla="*/ 2147483647 h 1080"/>
              <a:gd name="T4" fmla="*/ 2147483647 w 182"/>
              <a:gd name="T5" fmla="*/ 2147483647 h 1080"/>
              <a:gd name="T6" fmla="*/ 2147483647 w 182"/>
              <a:gd name="T7" fmla="*/ 2147483647 h 1080"/>
              <a:gd name="T8" fmla="*/ 2147483647 w 182"/>
              <a:gd name="T9" fmla="*/ 2147483647 h 1080"/>
              <a:gd name="T10" fmla="*/ 2147483647 w 182"/>
              <a:gd name="T11" fmla="*/ 2147483647 h 1080"/>
              <a:gd name="T12" fmla="*/ 2147483647 w 182"/>
              <a:gd name="T13" fmla="*/ 2147483647 h 1080"/>
              <a:gd name="T14" fmla="*/ 2147483647 w 182"/>
              <a:gd name="T15" fmla="*/ 2147483647 h 1080"/>
              <a:gd name="T16" fmla="*/ 2147483647 w 182"/>
              <a:gd name="T17" fmla="*/ 2147483647 h 1080"/>
              <a:gd name="T18" fmla="*/ 2147483647 w 182"/>
              <a:gd name="T19" fmla="*/ 2147483647 h 1080"/>
              <a:gd name="T20" fmla="*/ 2147483647 w 182"/>
              <a:gd name="T21" fmla="*/ 2147483647 h 1080"/>
              <a:gd name="T22" fmla="*/ 2147483647 w 182"/>
              <a:gd name="T23" fmla="*/ 2147483647 h 1080"/>
              <a:gd name="T24" fmla="*/ 2147483647 w 182"/>
              <a:gd name="T25" fmla="*/ 2147483647 h 10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2"/>
              <a:gd name="T40" fmla="*/ 0 h 1080"/>
              <a:gd name="T41" fmla="*/ 182 w 182"/>
              <a:gd name="T42" fmla="*/ 1080 h 10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2" h="1080">
                <a:moveTo>
                  <a:pt x="0" y="0"/>
                </a:moveTo>
                <a:cubicBezTo>
                  <a:pt x="1" y="12"/>
                  <a:pt x="1" y="51"/>
                  <a:pt x="8" y="72"/>
                </a:cubicBezTo>
                <a:cubicBezTo>
                  <a:pt x="15" y="93"/>
                  <a:pt x="31" y="96"/>
                  <a:pt x="39" y="126"/>
                </a:cubicBezTo>
                <a:cubicBezTo>
                  <a:pt x="47" y="156"/>
                  <a:pt x="57" y="210"/>
                  <a:pt x="56" y="252"/>
                </a:cubicBezTo>
                <a:cubicBezTo>
                  <a:pt x="55" y="294"/>
                  <a:pt x="31" y="339"/>
                  <a:pt x="35" y="378"/>
                </a:cubicBezTo>
                <a:cubicBezTo>
                  <a:pt x="39" y="417"/>
                  <a:pt x="80" y="457"/>
                  <a:pt x="83" y="489"/>
                </a:cubicBezTo>
                <a:cubicBezTo>
                  <a:pt x="86" y="521"/>
                  <a:pt x="63" y="545"/>
                  <a:pt x="56" y="573"/>
                </a:cubicBezTo>
                <a:cubicBezTo>
                  <a:pt x="49" y="601"/>
                  <a:pt x="39" y="630"/>
                  <a:pt x="41" y="660"/>
                </a:cubicBezTo>
                <a:cubicBezTo>
                  <a:pt x="43" y="690"/>
                  <a:pt x="60" y="724"/>
                  <a:pt x="69" y="756"/>
                </a:cubicBezTo>
                <a:cubicBezTo>
                  <a:pt x="78" y="788"/>
                  <a:pt x="89" y="823"/>
                  <a:pt x="98" y="855"/>
                </a:cubicBezTo>
                <a:cubicBezTo>
                  <a:pt x="107" y="887"/>
                  <a:pt x="117" y="921"/>
                  <a:pt x="125" y="948"/>
                </a:cubicBezTo>
                <a:cubicBezTo>
                  <a:pt x="133" y="975"/>
                  <a:pt x="134" y="995"/>
                  <a:pt x="143" y="1017"/>
                </a:cubicBezTo>
                <a:cubicBezTo>
                  <a:pt x="152" y="1039"/>
                  <a:pt x="174" y="1067"/>
                  <a:pt x="182" y="1080"/>
                </a:cubicBezTo>
              </a:path>
            </a:pathLst>
          </a:custGeom>
          <a:noFill/>
          <a:ln w="57150">
            <a:solidFill>
              <a:schemeClr val="bg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40" name="Freeform 73"/>
          <p:cNvSpPr>
            <a:spLocks/>
          </p:cNvSpPr>
          <p:nvPr/>
        </p:nvSpPr>
        <p:spPr bwMode="auto">
          <a:xfrm>
            <a:off x="3063381" y="3284538"/>
            <a:ext cx="248939" cy="1160462"/>
          </a:xfrm>
          <a:custGeom>
            <a:avLst/>
            <a:gdLst>
              <a:gd name="T0" fmla="*/ 2147483647 w 229"/>
              <a:gd name="T1" fmla="*/ 0 h 848"/>
              <a:gd name="T2" fmla="*/ 2147483647 w 229"/>
              <a:gd name="T3" fmla="*/ 2147483647 h 848"/>
              <a:gd name="T4" fmla="*/ 2147483647 w 229"/>
              <a:gd name="T5" fmla="*/ 2147483647 h 848"/>
              <a:gd name="T6" fmla="*/ 2147483647 w 229"/>
              <a:gd name="T7" fmla="*/ 2147483647 h 848"/>
              <a:gd name="T8" fmla="*/ 2147483647 w 229"/>
              <a:gd name="T9" fmla="*/ 2147483647 h 848"/>
              <a:gd name="T10" fmla="*/ 2147483647 w 229"/>
              <a:gd name="T11" fmla="*/ 2147483647 h 848"/>
              <a:gd name="T12" fmla="*/ 2147483647 w 229"/>
              <a:gd name="T13" fmla="*/ 2147483647 h 848"/>
              <a:gd name="T14" fmla="*/ 2147483647 w 229"/>
              <a:gd name="T15" fmla="*/ 2147483647 h 848"/>
              <a:gd name="T16" fmla="*/ 2147483647 w 229"/>
              <a:gd name="T17" fmla="*/ 2147483647 h 848"/>
              <a:gd name="T18" fmla="*/ 2147483647 w 229"/>
              <a:gd name="T19" fmla="*/ 2147483647 h 848"/>
              <a:gd name="T20" fmla="*/ 2147483647 w 229"/>
              <a:gd name="T21" fmla="*/ 2147483647 h 848"/>
              <a:gd name="T22" fmla="*/ 2147483647 w 229"/>
              <a:gd name="T23" fmla="*/ 2147483647 h 8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9"/>
              <a:gd name="T37" fmla="*/ 0 h 848"/>
              <a:gd name="T38" fmla="*/ 229 w 229"/>
              <a:gd name="T39" fmla="*/ 848 h 8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9" h="848">
                <a:moveTo>
                  <a:pt x="42" y="0"/>
                </a:moveTo>
                <a:cubicBezTo>
                  <a:pt x="66" y="36"/>
                  <a:pt x="83" y="75"/>
                  <a:pt x="90" y="96"/>
                </a:cubicBezTo>
                <a:cubicBezTo>
                  <a:pt x="97" y="117"/>
                  <a:pt x="94" y="93"/>
                  <a:pt x="81" y="126"/>
                </a:cubicBezTo>
                <a:cubicBezTo>
                  <a:pt x="68" y="159"/>
                  <a:pt x="18" y="236"/>
                  <a:pt x="9" y="294"/>
                </a:cubicBezTo>
                <a:cubicBezTo>
                  <a:pt x="0" y="352"/>
                  <a:pt x="12" y="426"/>
                  <a:pt x="24" y="477"/>
                </a:cubicBezTo>
                <a:cubicBezTo>
                  <a:pt x="36" y="528"/>
                  <a:pt x="57" y="563"/>
                  <a:pt x="78" y="600"/>
                </a:cubicBezTo>
                <a:cubicBezTo>
                  <a:pt x="99" y="637"/>
                  <a:pt x="145" y="676"/>
                  <a:pt x="150" y="702"/>
                </a:cubicBezTo>
                <a:cubicBezTo>
                  <a:pt x="155" y="728"/>
                  <a:pt x="117" y="739"/>
                  <a:pt x="111" y="756"/>
                </a:cubicBezTo>
                <a:cubicBezTo>
                  <a:pt x="105" y="773"/>
                  <a:pt x="96" y="798"/>
                  <a:pt x="114" y="807"/>
                </a:cubicBezTo>
                <a:cubicBezTo>
                  <a:pt x="132" y="816"/>
                  <a:pt x="209" y="801"/>
                  <a:pt x="219" y="807"/>
                </a:cubicBezTo>
                <a:cubicBezTo>
                  <a:pt x="229" y="813"/>
                  <a:pt x="188" y="848"/>
                  <a:pt x="175" y="845"/>
                </a:cubicBezTo>
                <a:cubicBezTo>
                  <a:pt x="162" y="842"/>
                  <a:pt x="147" y="799"/>
                  <a:pt x="139" y="787"/>
                </a:cubicBezTo>
              </a:path>
            </a:pathLst>
          </a:custGeom>
          <a:noFill/>
          <a:ln w="57150">
            <a:solidFill>
              <a:schemeClr val="bg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41" name="Freeform 74"/>
          <p:cNvSpPr>
            <a:spLocks/>
          </p:cNvSpPr>
          <p:nvPr/>
        </p:nvSpPr>
        <p:spPr bwMode="auto">
          <a:xfrm>
            <a:off x="4528643" y="3290890"/>
            <a:ext cx="64492" cy="877887"/>
          </a:xfrm>
          <a:custGeom>
            <a:avLst/>
            <a:gdLst>
              <a:gd name="T0" fmla="*/ 2147483647 w 60"/>
              <a:gd name="T1" fmla="*/ 0 h 642"/>
              <a:gd name="T2" fmla="*/ 0 w 60"/>
              <a:gd name="T3" fmla="*/ 2147483647 h 642"/>
              <a:gd name="T4" fmla="*/ 2147483647 w 60"/>
              <a:gd name="T5" fmla="*/ 2147483647 h 642"/>
              <a:gd name="T6" fmla="*/ 2147483647 w 60"/>
              <a:gd name="T7" fmla="*/ 2147483647 h 642"/>
              <a:gd name="T8" fmla="*/ 2147483647 w 60"/>
              <a:gd name="T9" fmla="*/ 2147483647 h 642"/>
              <a:gd name="T10" fmla="*/ 2147483647 w 60"/>
              <a:gd name="T11" fmla="*/ 2147483647 h 642"/>
              <a:gd name="T12" fmla="*/ 2147483647 w 60"/>
              <a:gd name="T13" fmla="*/ 2147483647 h 642"/>
              <a:gd name="T14" fmla="*/ 2147483647 w 60"/>
              <a:gd name="T15" fmla="*/ 2147483647 h 642"/>
              <a:gd name="T16" fmla="*/ 2147483647 w 60"/>
              <a:gd name="T17" fmla="*/ 2147483647 h 642"/>
              <a:gd name="T18" fmla="*/ 2147483647 w 60"/>
              <a:gd name="T19" fmla="*/ 2147483647 h 642"/>
              <a:gd name="T20" fmla="*/ 2147483647 w 60"/>
              <a:gd name="T21" fmla="*/ 2147483647 h 642"/>
              <a:gd name="T22" fmla="*/ 2147483647 w 60"/>
              <a:gd name="T23" fmla="*/ 2147483647 h 642"/>
              <a:gd name="T24" fmla="*/ 2147483647 w 60"/>
              <a:gd name="T25" fmla="*/ 2147483647 h 6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0"/>
              <a:gd name="T40" fmla="*/ 0 h 642"/>
              <a:gd name="T41" fmla="*/ 60 w 60"/>
              <a:gd name="T42" fmla="*/ 642 h 64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0" h="642">
                <a:moveTo>
                  <a:pt x="30" y="0"/>
                </a:moveTo>
                <a:cubicBezTo>
                  <a:pt x="25" y="7"/>
                  <a:pt x="0" y="33"/>
                  <a:pt x="0" y="51"/>
                </a:cubicBezTo>
                <a:cubicBezTo>
                  <a:pt x="0" y="69"/>
                  <a:pt x="25" y="77"/>
                  <a:pt x="30" y="109"/>
                </a:cubicBezTo>
                <a:cubicBezTo>
                  <a:pt x="35" y="141"/>
                  <a:pt x="34" y="201"/>
                  <a:pt x="30" y="245"/>
                </a:cubicBezTo>
                <a:cubicBezTo>
                  <a:pt x="26" y="289"/>
                  <a:pt x="5" y="332"/>
                  <a:pt x="9" y="371"/>
                </a:cubicBezTo>
                <a:cubicBezTo>
                  <a:pt x="13" y="410"/>
                  <a:pt x="54" y="450"/>
                  <a:pt x="57" y="482"/>
                </a:cubicBezTo>
                <a:cubicBezTo>
                  <a:pt x="60" y="514"/>
                  <a:pt x="33" y="553"/>
                  <a:pt x="30" y="566"/>
                </a:cubicBezTo>
                <a:cubicBezTo>
                  <a:pt x="27" y="579"/>
                  <a:pt x="35" y="559"/>
                  <a:pt x="37" y="561"/>
                </a:cubicBezTo>
                <a:cubicBezTo>
                  <a:pt x="39" y="563"/>
                  <a:pt x="46" y="569"/>
                  <a:pt x="44" y="576"/>
                </a:cubicBezTo>
                <a:cubicBezTo>
                  <a:pt x="42" y="583"/>
                  <a:pt x="22" y="604"/>
                  <a:pt x="22" y="605"/>
                </a:cubicBezTo>
                <a:cubicBezTo>
                  <a:pt x="22" y="606"/>
                  <a:pt x="45" y="577"/>
                  <a:pt x="44" y="583"/>
                </a:cubicBezTo>
                <a:cubicBezTo>
                  <a:pt x="43" y="589"/>
                  <a:pt x="15" y="642"/>
                  <a:pt x="15" y="641"/>
                </a:cubicBezTo>
                <a:cubicBezTo>
                  <a:pt x="15" y="640"/>
                  <a:pt x="38" y="590"/>
                  <a:pt x="44" y="576"/>
                </a:cubicBezTo>
              </a:path>
            </a:pathLst>
          </a:custGeom>
          <a:noFill/>
          <a:ln w="57150">
            <a:solidFill>
              <a:schemeClr val="bg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9425999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0727"/>
                                        </p:tgtEl>
                                        <p:attrNameLst>
                                          <p:attrName>style.visibility</p:attrName>
                                        </p:attrNameLst>
                                      </p:cBhvr>
                                      <p:to>
                                        <p:strVal val="visible"/>
                                      </p:to>
                                    </p:set>
                                    <p:animEffect transition="in" filter="fade">
                                      <p:cBhvr>
                                        <p:cTn id="7" dur="1000"/>
                                        <p:tgtEl>
                                          <p:spTgt spid="30727"/>
                                        </p:tgtEl>
                                      </p:cBhvr>
                                    </p:animEffect>
                                    <p:anim calcmode="lin" valueType="num">
                                      <p:cBhvr>
                                        <p:cTn id="8" dur="1000" fill="hold"/>
                                        <p:tgtEl>
                                          <p:spTgt spid="30727"/>
                                        </p:tgtEl>
                                        <p:attrNameLst>
                                          <p:attrName>ppt_x</p:attrName>
                                        </p:attrNameLst>
                                      </p:cBhvr>
                                      <p:tavLst>
                                        <p:tav tm="0">
                                          <p:val>
                                            <p:strVal val="#ppt_x"/>
                                          </p:val>
                                        </p:tav>
                                        <p:tav tm="100000">
                                          <p:val>
                                            <p:strVal val="#ppt_x"/>
                                          </p:val>
                                        </p:tav>
                                      </p:tavLst>
                                    </p:anim>
                                    <p:anim calcmode="lin" valueType="num">
                                      <p:cBhvr>
                                        <p:cTn id="9" dur="1000" fill="hold"/>
                                        <p:tgtEl>
                                          <p:spTgt spid="30727"/>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0730"/>
                                        </p:tgtEl>
                                        <p:attrNameLst>
                                          <p:attrName>style.visibility</p:attrName>
                                        </p:attrNameLst>
                                      </p:cBhvr>
                                      <p:to>
                                        <p:strVal val="visible"/>
                                      </p:to>
                                    </p:set>
                                  </p:childTnLst>
                                </p:cTn>
                              </p:par>
                            </p:childTnLst>
                          </p:cTn>
                        </p:par>
                        <p:par>
                          <p:cTn id="14" fill="hold" nodeType="afterGroup">
                            <p:stCondLst>
                              <p:cond delay="0"/>
                            </p:stCondLst>
                            <p:childTnLst>
                              <p:par>
                                <p:cTn id="15" presetID="22" presetClass="entr" presetSubtype="1" fill="hold" grpId="0" nodeType="afterEffect">
                                  <p:stCondLst>
                                    <p:cond delay="0"/>
                                  </p:stCondLst>
                                  <p:childTnLst>
                                    <p:set>
                                      <p:cBhvr>
                                        <p:cTn id="16" dur="1" fill="hold">
                                          <p:stCondLst>
                                            <p:cond delay="0"/>
                                          </p:stCondLst>
                                        </p:cTn>
                                        <p:tgtEl>
                                          <p:spTgt spid="30954"/>
                                        </p:tgtEl>
                                        <p:attrNameLst>
                                          <p:attrName>style.visibility</p:attrName>
                                        </p:attrNameLst>
                                      </p:cBhvr>
                                      <p:to>
                                        <p:strVal val="visible"/>
                                      </p:to>
                                    </p:set>
                                    <p:animEffect transition="in" filter="wipe(up)">
                                      <p:cBhvr>
                                        <p:cTn id="17" dur="2000"/>
                                        <p:tgtEl>
                                          <p:spTgt spid="30954"/>
                                        </p:tgtEl>
                                      </p:cBhvr>
                                    </p:animEffect>
                                  </p:childTnLst>
                                  <p:subTnLst>
                                    <p:set>
                                      <p:cBhvr override="childStyle">
                                        <p:cTn dur="1" fill="hold" display="0" masterRel="nextClick" afterEffect="1"/>
                                        <p:tgtEl>
                                          <p:spTgt spid="30954"/>
                                        </p:tgtEl>
                                        <p:attrNameLst>
                                          <p:attrName>style.visibility</p:attrName>
                                        </p:attrNameLst>
                                      </p:cBhvr>
                                      <p:to>
                                        <p:strVal val="hidden"/>
                                      </p:to>
                                    </p:set>
                                  </p:subTnLst>
                                </p:cTn>
                              </p:par>
                              <p:par>
                                <p:cTn id="18" presetID="22" presetClass="entr" presetSubtype="1" fill="hold" nodeType="withEffect">
                                  <p:stCondLst>
                                    <p:cond delay="0"/>
                                  </p:stCondLst>
                                  <p:childTnLst>
                                    <p:set>
                                      <p:cBhvr>
                                        <p:cTn id="19" dur="1" fill="hold">
                                          <p:stCondLst>
                                            <p:cond delay="0"/>
                                          </p:stCondLst>
                                        </p:cTn>
                                        <p:tgtEl>
                                          <p:spTgt spid="30953"/>
                                        </p:tgtEl>
                                        <p:attrNameLst>
                                          <p:attrName>style.visibility</p:attrName>
                                        </p:attrNameLst>
                                      </p:cBhvr>
                                      <p:to>
                                        <p:strVal val="visible"/>
                                      </p:to>
                                    </p:set>
                                    <p:animEffect transition="in" filter="wipe(up)">
                                      <p:cBhvr>
                                        <p:cTn id="20" dur="2000"/>
                                        <p:tgtEl>
                                          <p:spTgt spid="30953"/>
                                        </p:tgtEl>
                                      </p:cBhvr>
                                    </p:animEffect>
                                  </p:childTnLst>
                                  <p:subTnLst>
                                    <p:set>
                                      <p:cBhvr override="childStyle">
                                        <p:cTn dur="1" fill="hold" display="0" masterRel="nextClick" afterEffect="1"/>
                                        <p:tgtEl>
                                          <p:spTgt spid="30953"/>
                                        </p:tgtEl>
                                        <p:attrNameLst>
                                          <p:attrName>style.visibility</p:attrName>
                                        </p:attrNameLst>
                                      </p:cBhvr>
                                      <p:to>
                                        <p:strVal val="hidden"/>
                                      </p:to>
                                    </p:set>
                                  </p:sub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0731"/>
                                        </p:tgtEl>
                                        <p:attrNameLst>
                                          <p:attrName>style.visibility</p:attrName>
                                        </p:attrNameLst>
                                      </p:cBhvr>
                                      <p:to>
                                        <p:strVal val="visible"/>
                                      </p:to>
                                    </p:set>
                                    <p:animEffect transition="in" filter="wipe(left)">
                                      <p:cBhvr>
                                        <p:cTn id="25" dur="500"/>
                                        <p:tgtEl>
                                          <p:spTgt spid="30731"/>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30956"/>
                                        </p:tgtEl>
                                        <p:attrNameLst>
                                          <p:attrName>style.visibility</p:attrName>
                                        </p:attrNameLst>
                                      </p:cBhvr>
                                      <p:to>
                                        <p:strVal val="visible"/>
                                      </p:to>
                                    </p:set>
                                    <p:animEffect transition="in" filter="wipe(up)">
                                      <p:cBhvr>
                                        <p:cTn id="28" dur="2000"/>
                                        <p:tgtEl>
                                          <p:spTgt spid="30956"/>
                                        </p:tgtEl>
                                      </p:cBhvr>
                                    </p:animEffect>
                                  </p:childTnLst>
                                  <p:subTnLst>
                                    <p:set>
                                      <p:cBhvr override="childStyle">
                                        <p:cTn dur="1" fill="hold" display="0" masterRel="nextClick" afterEffect="1"/>
                                        <p:tgtEl>
                                          <p:spTgt spid="30956"/>
                                        </p:tgtEl>
                                        <p:attrNameLst>
                                          <p:attrName>style.visibility</p:attrName>
                                        </p:attrNameLst>
                                      </p:cBhvr>
                                      <p:to>
                                        <p:strVal val="hidden"/>
                                      </p:to>
                                    </p:set>
                                  </p:subTnLst>
                                </p:cTn>
                              </p:par>
                              <p:par>
                                <p:cTn id="29" presetID="22" presetClass="entr" presetSubtype="1" fill="hold" grpId="0" nodeType="withEffect">
                                  <p:stCondLst>
                                    <p:cond delay="0"/>
                                  </p:stCondLst>
                                  <p:childTnLst>
                                    <p:set>
                                      <p:cBhvr>
                                        <p:cTn id="30" dur="1" fill="hold">
                                          <p:stCondLst>
                                            <p:cond delay="0"/>
                                          </p:stCondLst>
                                        </p:cTn>
                                        <p:tgtEl>
                                          <p:spTgt spid="30955"/>
                                        </p:tgtEl>
                                        <p:attrNameLst>
                                          <p:attrName>style.visibility</p:attrName>
                                        </p:attrNameLst>
                                      </p:cBhvr>
                                      <p:to>
                                        <p:strVal val="visible"/>
                                      </p:to>
                                    </p:set>
                                    <p:animEffect transition="in" filter="wipe(up)">
                                      <p:cBhvr>
                                        <p:cTn id="31" dur="2000"/>
                                        <p:tgtEl>
                                          <p:spTgt spid="30955"/>
                                        </p:tgtEl>
                                      </p:cBhvr>
                                    </p:animEffect>
                                  </p:childTnLst>
                                  <p:subTnLst>
                                    <p:set>
                                      <p:cBhvr override="childStyle">
                                        <p:cTn dur="1" fill="hold" display="0" masterRel="nextClick" afterEffect="1"/>
                                        <p:tgtEl>
                                          <p:spTgt spid="30955"/>
                                        </p:tgtEl>
                                        <p:attrNameLst>
                                          <p:attrName>style.visibility</p:attrName>
                                        </p:attrNameLst>
                                      </p:cBhvr>
                                      <p:to>
                                        <p:strVal val="hidden"/>
                                      </p:to>
                                    </p:set>
                                  </p:subTnLst>
                                </p:cTn>
                              </p:par>
                            </p:childTnLst>
                          </p:cTn>
                        </p:par>
                      </p:childTnLst>
                    </p:cTn>
                  </p:par>
                  <p:par>
                    <p:cTn id="32" fill="hold" nodeType="clickPar">
                      <p:stCondLst>
                        <p:cond delay="indefinite"/>
                      </p:stCondLst>
                      <p:childTnLst>
                        <p:par>
                          <p:cTn id="33" fill="hold" nodeType="withGroup">
                            <p:stCondLst>
                              <p:cond delay="0"/>
                            </p:stCondLst>
                            <p:childTnLst>
                              <p:par>
                                <p:cTn id="34" presetID="3" presetClass="exit" presetSubtype="5" fill="hold" grpId="1" nodeType="clickEffect">
                                  <p:stCondLst>
                                    <p:cond delay="0"/>
                                  </p:stCondLst>
                                  <p:childTnLst>
                                    <p:animEffect transition="out" filter="blinds(vertical)">
                                      <p:cBhvr>
                                        <p:cTn id="35" dur="500"/>
                                        <p:tgtEl>
                                          <p:spTgt spid="30731"/>
                                        </p:tgtEl>
                                      </p:cBhvr>
                                    </p:animEffect>
                                    <p:set>
                                      <p:cBhvr>
                                        <p:cTn id="36" dur="1" fill="hold">
                                          <p:stCondLst>
                                            <p:cond delay="499"/>
                                          </p:stCondLst>
                                        </p:cTn>
                                        <p:tgtEl>
                                          <p:spTgt spid="30731"/>
                                        </p:tgtEl>
                                        <p:attrNameLst>
                                          <p:attrName>style.visibility</p:attrName>
                                        </p:attrNameLst>
                                      </p:cBhvr>
                                      <p:to>
                                        <p:strVal val="hidden"/>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30733"/>
                                        </p:tgtEl>
                                        <p:attrNameLst>
                                          <p:attrName>style.visibility</p:attrName>
                                        </p:attrNameLst>
                                      </p:cBhvr>
                                      <p:to>
                                        <p:strVal val="visible"/>
                                      </p:to>
                                    </p:set>
                                    <p:animEffect transition="in" filter="wipe(down)">
                                      <p:cBhvr>
                                        <p:cTn id="41" dur="500"/>
                                        <p:tgtEl>
                                          <p:spTgt spid="30733"/>
                                        </p:tgtEl>
                                      </p:cBhvr>
                                    </p:animEffect>
                                  </p:childTnLst>
                                </p:cTn>
                              </p:par>
                            </p:childTnLst>
                          </p:cTn>
                        </p:par>
                        <p:par>
                          <p:cTn id="42" fill="hold" nodeType="afterGroup">
                            <p:stCondLst>
                              <p:cond delay="500"/>
                            </p:stCondLst>
                            <p:childTnLst>
                              <p:par>
                                <p:cTn id="43" presetID="47" presetClass="entr" presetSubtype="0" fill="hold" grpId="0" nodeType="afterEffect">
                                  <p:stCondLst>
                                    <p:cond delay="0"/>
                                  </p:stCondLst>
                                  <p:childTnLst>
                                    <p:set>
                                      <p:cBhvr>
                                        <p:cTn id="44" dur="1" fill="hold">
                                          <p:stCondLst>
                                            <p:cond delay="0"/>
                                          </p:stCondLst>
                                        </p:cTn>
                                        <p:tgtEl>
                                          <p:spTgt spid="30734"/>
                                        </p:tgtEl>
                                        <p:attrNameLst>
                                          <p:attrName>style.visibility</p:attrName>
                                        </p:attrNameLst>
                                      </p:cBhvr>
                                      <p:to>
                                        <p:strVal val="visible"/>
                                      </p:to>
                                    </p:set>
                                    <p:animEffect transition="in" filter="fade">
                                      <p:cBhvr>
                                        <p:cTn id="45" dur="1000"/>
                                        <p:tgtEl>
                                          <p:spTgt spid="30734"/>
                                        </p:tgtEl>
                                      </p:cBhvr>
                                    </p:animEffect>
                                    <p:anim calcmode="lin" valueType="num">
                                      <p:cBhvr>
                                        <p:cTn id="46" dur="1000" fill="hold"/>
                                        <p:tgtEl>
                                          <p:spTgt spid="30734"/>
                                        </p:tgtEl>
                                        <p:attrNameLst>
                                          <p:attrName>ppt_x</p:attrName>
                                        </p:attrNameLst>
                                      </p:cBhvr>
                                      <p:tavLst>
                                        <p:tav tm="0">
                                          <p:val>
                                            <p:strVal val="#ppt_x"/>
                                          </p:val>
                                        </p:tav>
                                        <p:tav tm="100000">
                                          <p:val>
                                            <p:strVal val="#ppt_x"/>
                                          </p:val>
                                        </p:tav>
                                      </p:tavLst>
                                    </p:anim>
                                    <p:anim calcmode="lin" valueType="num">
                                      <p:cBhvr>
                                        <p:cTn id="47" dur="1000" fill="hold"/>
                                        <p:tgtEl>
                                          <p:spTgt spid="30734"/>
                                        </p:tgtEl>
                                        <p:attrNameLst>
                                          <p:attrName>ppt_y</p:attrName>
                                        </p:attrNameLst>
                                      </p:cBhvr>
                                      <p:tavLst>
                                        <p:tav tm="0">
                                          <p:val>
                                            <p:strVal val="#ppt_y-.1"/>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nodeType="clickEffect">
                                  <p:stCondLst>
                                    <p:cond delay="0"/>
                                  </p:stCondLst>
                                  <p:childTnLst>
                                    <p:set>
                                      <p:cBhvr>
                                        <p:cTn id="51" dur="1" fill="hold">
                                          <p:stCondLst>
                                            <p:cond delay="0"/>
                                          </p:stCondLst>
                                        </p:cTn>
                                        <p:tgtEl>
                                          <p:spTgt spid="30830"/>
                                        </p:tgtEl>
                                        <p:attrNameLst>
                                          <p:attrName>style.visibility</p:attrName>
                                        </p:attrNameLst>
                                      </p:cBhvr>
                                      <p:to>
                                        <p:strVal val="visible"/>
                                      </p:to>
                                    </p:set>
                                    <p:animEffect transition="in" filter="dissolve">
                                      <p:cBhvr>
                                        <p:cTn id="52" dur="500"/>
                                        <p:tgtEl>
                                          <p:spTgt spid="30830"/>
                                        </p:tgtEl>
                                      </p:cBhvr>
                                    </p:animEffect>
                                  </p:childTnLst>
                                </p:cTn>
                              </p:par>
                            </p:childTnLst>
                          </p:cTn>
                        </p:par>
                        <p:par>
                          <p:cTn id="53" fill="hold" nodeType="afterGroup">
                            <p:stCondLst>
                              <p:cond delay="500"/>
                            </p:stCondLst>
                            <p:childTnLst>
                              <p:par>
                                <p:cTn id="54" presetID="47" presetClass="entr" presetSubtype="0" fill="hold" grpId="0" nodeType="afterEffect">
                                  <p:stCondLst>
                                    <p:cond delay="0"/>
                                  </p:stCondLst>
                                  <p:childTnLst>
                                    <p:set>
                                      <p:cBhvr>
                                        <p:cTn id="55" dur="1" fill="hold">
                                          <p:stCondLst>
                                            <p:cond delay="0"/>
                                          </p:stCondLst>
                                        </p:cTn>
                                        <p:tgtEl>
                                          <p:spTgt spid="30925"/>
                                        </p:tgtEl>
                                        <p:attrNameLst>
                                          <p:attrName>style.visibility</p:attrName>
                                        </p:attrNameLst>
                                      </p:cBhvr>
                                      <p:to>
                                        <p:strVal val="visible"/>
                                      </p:to>
                                    </p:set>
                                    <p:animEffect transition="in" filter="fade">
                                      <p:cBhvr>
                                        <p:cTn id="56" dur="1000"/>
                                        <p:tgtEl>
                                          <p:spTgt spid="30925"/>
                                        </p:tgtEl>
                                      </p:cBhvr>
                                    </p:animEffect>
                                    <p:anim calcmode="lin" valueType="num">
                                      <p:cBhvr>
                                        <p:cTn id="57" dur="1000" fill="hold"/>
                                        <p:tgtEl>
                                          <p:spTgt spid="30925"/>
                                        </p:tgtEl>
                                        <p:attrNameLst>
                                          <p:attrName>ppt_x</p:attrName>
                                        </p:attrNameLst>
                                      </p:cBhvr>
                                      <p:tavLst>
                                        <p:tav tm="0">
                                          <p:val>
                                            <p:strVal val="#ppt_x"/>
                                          </p:val>
                                        </p:tav>
                                        <p:tav tm="100000">
                                          <p:val>
                                            <p:strVal val="#ppt_x"/>
                                          </p:val>
                                        </p:tav>
                                      </p:tavLst>
                                    </p:anim>
                                    <p:anim calcmode="lin" valueType="num">
                                      <p:cBhvr>
                                        <p:cTn id="58" dur="1000" fill="hold"/>
                                        <p:tgtEl>
                                          <p:spTgt spid="30925"/>
                                        </p:tgtEl>
                                        <p:attrNameLst>
                                          <p:attrName>ppt_y</p:attrName>
                                        </p:attrNameLst>
                                      </p:cBhvr>
                                      <p:tavLst>
                                        <p:tav tm="0">
                                          <p:val>
                                            <p:strVal val="#ppt_y-.1"/>
                                          </p:val>
                                        </p:tav>
                                        <p:tav tm="100000">
                                          <p:val>
                                            <p:strVal val="#ppt_y"/>
                                          </p:val>
                                        </p:tav>
                                      </p:tavLst>
                                    </p:anim>
                                  </p:childTnLst>
                                </p:cTn>
                              </p:par>
                              <p:par>
                                <p:cTn id="59" presetID="9" presetClass="entr" presetSubtype="0" fill="hold" grpId="0" nodeType="withEffect">
                                  <p:stCondLst>
                                    <p:cond delay="0"/>
                                  </p:stCondLst>
                                  <p:childTnLst>
                                    <p:set>
                                      <p:cBhvr>
                                        <p:cTn id="60" dur="1" fill="hold">
                                          <p:stCondLst>
                                            <p:cond delay="0"/>
                                          </p:stCondLst>
                                        </p:cTn>
                                        <p:tgtEl>
                                          <p:spTgt spid="30831"/>
                                        </p:tgtEl>
                                        <p:attrNameLst>
                                          <p:attrName>style.visibility</p:attrName>
                                        </p:attrNameLst>
                                      </p:cBhvr>
                                      <p:to>
                                        <p:strVal val="visible"/>
                                      </p:to>
                                    </p:set>
                                    <p:animEffect transition="in" filter="dissolve">
                                      <p:cBhvr>
                                        <p:cTn id="61" dur="500"/>
                                        <p:tgtEl>
                                          <p:spTgt spid="30831"/>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30832"/>
                                        </p:tgtEl>
                                        <p:attrNameLst>
                                          <p:attrName>style.visibility</p:attrName>
                                        </p:attrNameLst>
                                      </p:cBhvr>
                                      <p:to>
                                        <p:strVal val="visible"/>
                                      </p:to>
                                    </p:set>
                                    <p:animEffect transition="in" filter="dissolve">
                                      <p:cBhvr>
                                        <p:cTn id="64" dur="500"/>
                                        <p:tgtEl>
                                          <p:spTgt spid="30832"/>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30833"/>
                                        </p:tgtEl>
                                        <p:attrNameLst>
                                          <p:attrName>style.visibility</p:attrName>
                                        </p:attrNameLst>
                                      </p:cBhvr>
                                      <p:to>
                                        <p:strVal val="visible"/>
                                      </p:to>
                                    </p:set>
                                    <p:animEffect transition="in" filter="dissolve">
                                      <p:cBhvr>
                                        <p:cTn id="67" dur="500"/>
                                        <p:tgtEl>
                                          <p:spTgt spid="30833"/>
                                        </p:tgtEl>
                                      </p:cBhvr>
                                    </p:animEffect>
                                  </p:childTnLst>
                                </p:cTn>
                              </p:par>
                              <p:par>
                                <p:cTn id="68" presetID="9" presetClass="entr" presetSubtype="0" fill="hold" nodeType="withEffect">
                                  <p:stCondLst>
                                    <p:cond delay="0"/>
                                  </p:stCondLst>
                                  <p:childTnLst>
                                    <p:set>
                                      <p:cBhvr>
                                        <p:cTn id="69" dur="1" fill="hold">
                                          <p:stCondLst>
                                            <p:cond delay="0"/>
                                          </p:stCondLst>
                                        </p:cTn>
                                        <p:tgtEl>
                                          <p:spTgt spid="2"/>
                                        </p:tgtEl>
                                        <p:attrNameLst>
                                          <p:attrName>style.visibility</p:attrName>
                                        </p:attrNameLst>
                                      </p:cBhvr>
                                      <p:to>
                                        <p:strVal val="visible"/>
                                      </p:to>
                                    </p:set>
                                    <p:animEffect transition="in" filter="dissolve">
                                      <p:cBhvr>
                                        <p:cTn id="70" dur="500"/>
                                        <p:tgtEl>
                                          <p:spTgt spid="2"/>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30877"/>
                                        </p:tgtEl>
                                        <p:attrNameLst>
                                          <p:attrName>style.visibility</p:attrName>
                                        </p:attrNameLst>
                                      </p:cBhvr>
                                      <p:to>
                                        <p:strVal val="visible"/>
                                      </p:to>
                                    </p:set>
                                    <p:animEffect transition="in" filter="dissolve">
                                      <p:cBhvr>
                                        <p:cTn id="73" dur="500"/>
                                        <p:tgtEl>
                                          <p:spTgt spid="30877"/>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30878"/>
                                        </p:tgtEl>
                                        <p:attrNameLst>
                                          <p:attrName>style.visibility</p:attrName>
                                        </p:attrNameLst>
                                      </p:cBhvr>
                                      <p:to>
                                        <p:strVal val="visible"/>
                                      </p:to>
                                    </p:set>
                                    <p:animEffect transition="in" filter="dissolve">
                                      <p:cBhvr>
                                        <p:cTn id="76" dur="500"/>
                                        <p:tgtEl>
                                          <p:spTgt spid="30878"/>
                                        </p:tgtEl>
                                      </p:cBhvr>
                                    </p:animEffect>
                                  </p:childTnLst>
                                </p:cTn>
                              </p:par>
                              <p:par>
                                <p:cTn id="77" presetID="9" presetClass="entr" presetSubtype="0" fill="hold" grpId="0" nodeType="withEffect">
                                  <p:stCondLst>
                                    <p:cond delay="0"/>
                                  </p:stCondLst>
                                  <p:childTnLst>
                                    <p:set>
                                      <p:cBhvr>
                                        <p:cTn id="78" dur="1" fill="hold">
                                          <p:stCondLst>
                                            <p:cond delay="0"/>
                                          </p:stCondLst>
                                        </p:cTn>
                                        <p:tgtEl>
                                          <p:spTgt spid="30879"/>
                                        </p:tgtEl>
                                        <p:attrNameLst>
                                          <p:attrName>style.visibility</p:attrName>
                                        </p:attrNameLst>
                                      </p:cBhvr>
                                      <p:to>
                                        <p:strVal val="visible"/>
                                      </p:to>
                                    </p:set>
                                    <p:animEffect transition="in" filter="dissolve">
                                      <p:cBhvr>
                                        <p:cTn id="79" dur="500"/>
                                        <p:tgtEl>
                                          <p:spTgt spid="30879"/>
                                        </p:tgtEl>
                                      </p:cBhvr>
                                    </p:animEffect>
                                  </p:childTnLst>
                                </p:cTn>
                              </p:par>
                            </p:childTnLst>
                          </p:cTn>
                        </p:par>
                        <p:par>
                          <p:cTn id="80" fill="hold" nodeType="afterGroup">
                            <p:stCondLst>
                              <p:cond delay="1500"/>
                            </p:stCondLst>
                            <p:childTnLst>
                              <p:par>
                                <p:cTn id="81" presetID="9" presetClass="entr" presetSubtype="0" fill="hold" grpId="0" nodeType="afterEffect">
                                  <p:stCondLst>
                                    <p:cond delay="0"/>
                                  </p:stCondLst>
                                  <p:childTnLst>
                                    <p:set>
                                      <p:cBhvr>
                                        <p:cTn id="82" dur="1" fill="hold">
                                          <p:stCondLst>
                                            <p:cond delay="0"/>
                                          </p:stCondLst>
                                        </p:cTn>
                                        <p:tgtEl>
                                          <p:spTgt spid="30880"/>
                                        </p:tgtEl>
                                        <p:attrNameLst>
                                          <p:attrName>style.visibility</p:attrName>
                                        </p:attrNameLst>
                                      </p:cBhvr>
                                      <p:to>
                                        <p:strVal val="visible"/>
                                      </p:to>
                                    </p:set>
                                    <p:animEffect transition="in" filter="dissolve">
                                      <p:cBhvr>
                                        <p:cTn id="83" dur="500"/>
                                        <p:tgtEl>
                                          <p:spTgt spid="30880"/>
                                        </p:tgtEl>
                                      </p:cBhvr>
                                    </p:animEffect>
                                  </p:childTnLst>
                                </p:cTn>
                              </p:par>
                              <p:par>
                                <p:cTn id="84" presetID="9" presetClass="entr" presetSubtype="0" fill="hold" nodeType="withEffect">
                                  <p:stCondLst>
                                    <p:cond delay="0"/>
                                  </p:stCondLst>
                                  <p:childTnLst>
                                    <p:set>
                                      <p:cBhvr>
                                        <p:cTn id="85" dur="1" fill="hold">
                                          <p:stCondLst>
                                            <p:cond delay="0"/>
                                          </p:stCondLst>
                                        </p:cTn>
                                        <p:tgtEl>
                                          <p:spTgt spid="13"/>
                                        </p:tgtEl>
                                        <p:attrNameLst>
                                          <p:attrName>style.visibility</p:attrName>
                                        </p:attrNameLst>
                                      </p:cBhvr>
                                      <p:to>
                                        <p:strVal val="visible"/>
                                      </p:to>
                                    </p:set>
                                    <p:animEffect transition="in" filter="dissolve">
                                      <p:cBhvr>
                                        <p:cTn id="86" dur="500"/>
                                        <p:tgtEl>
                                          <p:spTgt spid="13"/>
                                        </p:tgtEl>
                                      </p:cBhvr>
                                    </p:animEffect>
                                  </p:childTnLst>
                                </p:cTn>
                              </p:par>
                              <p:par>
                                <p:cTn id="87" presetID="9" presetClass="entr" presetSubtype="0" fill="hold" grpId="0" nodeType="withEffect">
                                  <p:stCondLst>
                                    <p:cond delay="0"/>
                                  </p:stCondLst>
                                  <p:childTnLst>
                                    <p:set>
                                      <p:cBhvr>
                                        <p:cTn id="88" dur="1" fill="hold">
                                          <p:stCondLst>
                                            <p:cond delay="0"/>
                                          </p:stCondLst>
                                        </p:cTn>
                                        <p:tgtEl>
                                          <p:spTgt spid="30924"/>
                                        </p:tgtEl>
                                        <p:attrNameLst>
                                          <p:attrName>style.visibility</p:attrName>
                                        </p:attrNameLst>
                                      </p:cBhvr>
                                      <p:to>
                                        <p:strVal val="visible"/>
                                      </p:to>
                                    </p:set>
                                    <p:animEffect transition="in" filter="dissolve">
                                      <p:cBhvr>
                                        <p:cTn id="89" dur="500"/>
                                        <p:tgtEl>
                                          <p:spTgt spid="30924"/>
                                        </p:tgtEl>
                                      </p:cBhvr>
                                    </p:animEffect>
                                  </p:childTnLst>
                                </p:cTn>
                              </p:par>
                            </p:childTnLst>
                          </p:cTn>
                        </p:par>
                      </p:childTnLst>
                    </p:cTn>
                  </p:par>
                  <p:par>
                    <p:cTn id="90" fill="hold" nodeType="clickPar">
                      <p:stCondLst>
                        <p:cond delay="indefinite"/>
                      </p:stCondLst>
                      <p:childTnLst>
                        <p:par>
                          <p:cTn id="91" fill="hold" nodeType="withGroup">
                            <p:stCondLst>
                              <p:cond delay="0"/>
                            </p:stCondLst>
                            <p:childTnLst>
                              <p:par>
                                <p:cTn id="92" presetID="47" presetClass="entr" presetSubtype="0" fill="hold" grpId="0" nodeType="clickEffect">
                                  <p:stCondLst>
                                    <p:cond delay="0"/>
                                  </p:stCondLst>
                                  <p:childTnLst>
                                    <p:set>
                                      <p:cBhvr>
                                        <p:cTn id="93" dur="1" fill="hold">
                                          <p:stCondLst>
                                            <p:cond delay="0"/>
                                          </p:stCondLst>
                                        </p:cTn>
                                        <p:tgtEl>
                                          <p:spTgt spid="30926"/>
                                        </p:tgtEl>
                                        <p:attrNameLst>
                                          <p:attrName>style.visibility</p:attrName>
                                        </p:attrNameLst>
                                      </p:cBhvr>
                                      <p:to>
                                        <p:strVal val="visible"/>
                                      </p:to>
                                    </p:set>
                                    <p:animEffect transition="in" filter="fade">
                                      <p:cBhvr>
                                        <p:cTn id="94" dur="1000"/>
                                        <p:tgtEl>
                                          <p:spTgt spid="30926"/>
                                        </p:tgtEl>
                                      </p:cBhvr>
                                    </p:animEffect>
                                    <p:anim calcmode="lin" valueType="num">
                                      <p:cBhvr>
                                        <p:cTn id="95" dur="1000" fill="hold"/>
                                        <p:tgtEl>
                                          <p:spTgt spid="30926"/>
                                        </p:tgtEl>
                                        <p:attrNameLst>
                                          <p:attrName>ppt_x</p:attrName>
                                        </p:attrNameLst>
                                      </p:cBhvr>
                                      <p:tavLst>
                                        <p:tav tm="0">
                                          <p:val>
                                            <p:strVal val="#ppt_x"/>
                                          </p:val>
                                        </p:tav>
                                        <p:tav tm="100000">
                                          <p:val>
                                            <p:strVal val="#ppt_x"/>
                                          </p:val>
                                        </p:tav>
                                      </p:tavLst>
                                    </p:anim>
                                    <p:anim calcmode="lin" valueType="num">
                                      <p:cBhvr>
                                        <p:cTn id="96" dur="1000" fill="hold"/>
                                        <p:tgtEl>
                                          <p:spTgt spid="30926"/>
                                        </p:tgtEl>
                                        <p:attrNameLst>
                                          <p:attrName>ppt_y</p:attrName>
                                        </p:attrNameLst>
                                      </p:cBhvr>
                                      <p:tavLst>
                                        <p:tav tm="0">
                                          <p:val>
                                            <p:strVal val="#ppt_y-.1"/>
                                          </p:val>
                                        </p:tav>
                                        <p:tav tm="100000">
                                          <p:val>
                                            <p:strVal val="#ppt_y"/>
                                          </p:val>
                                        </p:tav>
                                      </p:tavLst>
                                    </p:anim>
                                  </p:childTnLst>
                                </p:cTn>
                              </p:par>
                            </p:childTnLst>
                          </p:cTn>
                        </p:par>
                      </p:childTnLst>
                    </p:cTn>
                  </p:par>
                  <p:par>
                    <p:cTn id="97" fill="hold" nodeType="clickPar">
                      <p:stCondLst>
                        <p:cond delay="indefinite"/>
                      </p:stCondLst>
                      <p:childTnLst>
                        <p:par>
                          <p:cTn id="98" fill="hold" nodeType="withGroup">
                            <p:stCondLst>
                              <p:cond delay="0"/>
                            </p:stCondLst>
                            <p:childTnLst>
                              <p:par>
                                <p:cTn id="99" presetID="9" presetClass="exit" presetSubtype="0" fill="hold" grpId="1" nodeType="clickEffect">
                                  <p:stCondLst>
                                    <p:cond delay="0"/>
                                  </p:stCondLst>
                                  <p:childTnLst>
                                    <p:animEffect transition="out" filter="dissolve">
                                      <p:cBhvr>
                                        <p:cTn id="100" dur="500"/>
                                        <p:tgtEl>
                                          <p:spTgt spid="30733"/>
                                        </p:tgtEl>
                                      </p:cBhvr>
                                    </p:animEffect>
                                    <p:set>
                                      <p:cBhvr>
                                        <p:cTn id="101" dur="1" fill="hold">
                                          <p:stCondLst>
                                            <p:cond delay="499"/>
                                          </p:stCondLst>
                                        </p:cTn>
                                        <p:tgtEl>
                                          <p:spTgt spid="30733"/>
                                        </p:tgtEl>
                                        <p:attrNameLst>
                                          <p:attrName>style.visibility</p:attrName>
                                        </p:attrNameLst>
                                      </p:cBhvr>
                                      <p:to>
                                        <p:strVal val="hidden"/>
                                      </p:to>
                                    </p:set>
                                  </p:childTnLst>
                                </p:cTn>
                              </p:par>
                            </p:childTnLst>
                          </p:cTn>
                        </p:par>
                        <p:par>
                          <p:cTn id="102" fill="hold" nodeType="afterGroup">
                            <p:stCondLst>
                              <p:cond delay="500"/>
                            </p:stCondLst>
                            <p:childTnLst>
                              <p:par>
                                <p:cTn id="103" presetID="9" presetClass="entr" presetSubtype="0" repeatCount="indefinite" fill="hold" nodeType="after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dissolve">
                                      <p:cBhvr>
                                        <p:cTn id="105" dur="2000"/>
                                        <p:tgtEl>
                                          <p:spTgt spid="24"/>
                                        </p:tgtEl>
                                      </p:cBhvr>
                                    </p:animEffect>
                                  </p:childTnLst>
                                  <p:subTnLst>
                                    <p:set>
                                      <p:cBhvr override="childStyle">
                                        <p:cTn dur="1" fill="hold" display="0" masterRel="sameClick" afterEffect="1">
                                          <p:stCondLst>
                                            <p:cond evt="end" delay="0">
                                              <p:tn val="103"/>
                                            </p:cond>
                                          </p:stCondLst>
                                        </p:cTn>
                                        <p:tgtEl>
                                          <p:spTgt spid="24"/>
                                        </p:tgtEl>
                                        <p:attrNameLst>
                                          <p:attrName>style.visibility</p:attrName>
                                        </p:attrNameLst>
                                      </p:cBhvr>
                                      <p:to>
                                        <p:strVal val="hidden"/>
                                      </p:to>
                                    </p:set>
                                  </p:subTnLst>
                                </p:cTn>
                              </p:par>
                            </p:childTnLst>
                          </p:cTn>
                        </p:par>
                        <p:par>
                          <p:cTn id="106" fill="hold" nodeType="afterGroup">
                            <p:stCondLst>
                              <p:cond delay="2500"/>
                            </p:stCondLst>
                            <p:childTnLst>
                              <p:par>
                                <p:cTn id="107" presetID="9" presetClass="entr" presetSubtype="0" repeatCount="indefinite" fill="hold" nodeType="afterEffect">
                                  <p:stCondLst>
                                    <p:cond delay="0"/>
                                  </p:stCondLst>
                                  <p:childTnLst>
                                    <p:set>
                                      <p:cBhvr>
                                        <p:cTn id="108" dur="1" fill="hold">
                                          <p:stCondLst>
                                            <p:cond delay="0"/>
                                          </p:stCondLst>
                                        </p:cTn>
                                        <p:tgtEl>
                                          <p:spTgt spid="30933"/>
                                        </p:tgtEl>
                                        <p:attrNameLst>
                                          <p:attrName>style.visibility</p:attrName>
                                        </p:attrNameLst>
                                      </p:cBhvr>
                                      <p:to>
                                        <p:strVal val="visible"/>
                                      </p:to>
                                    </p:set>
                                    <p:animEffect transition="in" filter="dissolve">
                                      <p:cBhvr>
                                        <p:cTn id="109" dur="2000"/>
                                        <p:tgtEl>
                                          <p:spTgt spid="30933"/>
                                        </p:tgtEl>
                                      </p:cBhvr>
                                    </p:animEffect>
                                  </p:childTnLst>
                                  <p:subTnLst>
                                    <p:set>
                                      <p:cBhvr override="childStyle">
                                        <p:cTn dur="1" fill="hold" display="0" masterRel="sameClick" afterEffect="1">
                                          <p:stCondLst>
                                            <p:cond evt="end" delay="0">
                                              <p:tn val="107"/>
                                            </p:cond>
                                          </p:stCondLst>
                                        </p:cTn>
                                        <p:tgtEl>
                                          <p:spTgt spid="30933"/>
                                        </p:tgtEl>
                                        <p:attrNameLst>
                                          <p:attrName>style.visibility</p:attrName>
                                        </p:attrNameLst>
                                      </p:cBhvr>
                                      <p:to>
                                        <p:strVal val="hidden"/>
                                      </p:to>
                                    </p:set>
                                  </p:subTnLst>
                                </p:cTn>
                              </p:par>
                            </p:childTnLst>
                          </p:cTn>
                        </p:par>
                      </p:childTnLst>
                    </p:cTn>
                  </p:par>
                  <p:par>
                    <p:cTn id="110" fill="hold" nodeType="clickPar">
                      <p:stCondLst>
                        <p:cond delay="indefinite"/>
                      </p:stCondLst>
                      <p:childTnLst>
                        <p:par>
                          <p:cTn id="111" fill="hold" nodeType="withGroup">
                            <p:stCondLst>
                              <p:cond delay="0"/>
                            </p:stCondLst>
                            <p:childTnLst>
                              <p:par>
                                <p:cTn id="112" presetID="22" presetClass="entr" presetSubtype="1" fill="hold" grpId="0" nodeType="clickEffect">
                                  <p:stCondLst>
                                    <p:cond delay="0"/>
                                  </p:stCondLst>
                                  <p:childTnLst>
                                    <p:set>
                                      <p:cBhvr>
                                        <p:cTn id="113" dur="1" fill="hold">
                                          <p:stCondLst>
                                            <p:cond delay="0"/>
                                          </p:stCondLst>
                                        </p:cTn>
                                        <p:tgtEl>
                                          <p:spTgt spid="30935"/>
                                        </p:tgtEl>
                                        <p:attrNameLst>
                                          <p:attrName>style.visibility</p:attrName>
                                        </p:attrNameLst>
                                      </p:cBhvr>
                                      <p:to>
                                        <p:strVal val="visible"/>
                                      </p:to>
                                    </p:set>
                                    <p:animEffect transition="in" filter="wipe(up)">
                                      <p:cBhvr>
                                        <p:cTn id="114" dur="2000"/>
                                        <p:tgtEl>
                                          <p:spTgt spid="30935"/>
                                        </p:tgtEl>
                                      </p:cBhvr>
                                    </p:animEffect>
                                  </p:childTnLst>
                                </p:cTn>
                              </p:par>
                              <p:par>
                                <p:cTn id="115" presetID="9" presetClass="entr" presetSubtype="0" fill="hold" grpId="0" nodeType="withEffect">
                                  <p:stCondLst>
                                    <p:cond delay="0"/>
                                  </p:stCondLst>
                                  <p:childTnLst>
                                    <p:set>
                                      <p:cBhvr>
                                        <p:cTn id="116" dur="1" fill="hold">
                                          <p:stCondLst>
                                            <p:cond delay="0"/>
                                          </p:stCondLst>
                                        </p:cTn>
                                        <p:tgtEl>
                                          <p:spTgt spid="30942"/>
                                        </p:tgtEl>
                                        <p:attrNameLst>
                                          <p:attrName>style.visibility</p:attrName>
                                        </p:attrNameLst>
                                      </p:cBhvr>
                                      <p:to>
                                        <p:strVal val="visible"/>
                                      </p:to>
                                    </p:set>
                                    <p:animEffect transition="in" filter="dissolve">
                                      <p:cBhvr>
                                        <p:cTn id="117" dur="500"/>
                                        <p:tgtEl>
                                          <p:spTgt spid="30942"/>
                                        </p:tgtEl>
                                      </p:cBhvr>
                                    </p:animEffect>
                                  </p:childTnLst>
                                </p:cTn>
                              </p:par>
                              <p:par>
                                <p:cTn id="118" presetID="22" presetClass="entr" presetSubtype="1" fill="hold" grpId="0" nodeType="withEffect">
                                  <p:stCondLst>
                                    <p:cond delay="0"/>
                                  </p:stCondLst>
                                  <p:childTnLst>
                                    <p:set>
                                      <p:cBhvr>
                                        <p:cTn id="119" dur="1" fill="hold">
                                          <p:stCondLst>
                                            <p:cond delay="0"/>
                                          </p:stCondLst>
                                        </p:cTn>
                                        <p:tgtEl>
                                          <p:spTgt spid="30934"/>
                                        </p:tgtEl>
                                        <p:attrNameLst>
                                          <p:attrName>style.visibility</p:attrName>
                                        </p:attrNameLst>
                                      </p:cBhvr>
                                      <p:to>
                                        <p:strVal val="visible"/>
                                      </p:to>
                                    </p:set>
                                    <p:animEffect transition="in" filter="wipe(up)">
                                      <p:cBhvr>
                                        <p:cTn id="120" dur="2000"/>
                                        <p:tgtEl>
                                          <p:spTgt spid="30934"/>
                                        </p:tgtEl>
                                      </p:cBhvr>
                                    </p:animEffect>
                                  </p:childTnLst>
                                </p:cTn>
                              </p:par>
                            </p:childTnLst>
                          </p:cTn>
                        </p:par>
                        <p:par>
                          <p:cTn id="121" fill="hold" nodeType="afterGroup">
                            <p:stCondLst>
                              <p:cond delay="2000"/>
                            </p:stCondLst>
                            <p:childTnLst>
                              <p:par>
                                <p:cTn id="122" presetID="9" presetClass="entr" presetSubtype="0" repeatCount="3000" fill="hold" nodeType="afterEffect">
                                  <p:stCondLst>
                                    <p:cond delay="0"/>
                                  </p:stCondLst>
                                  <p:childTnLst>
                                    <p:set>
                                      <p:cBhvr>
                                        <p:cTn id="123" dur="1" fill="hold">
                                          <p:stCondLst>
                                            <p:cond delay="0"/>
                                          </p:stCondLst>
                                        </p:cTn>
                                        <p:tgtEl>
                                          <p:spTgt spid="25"/>
                                        </p:tgtEl>
                                        <p:attrNameLst>
                                          <p:attrName>style.visibility</p:attrName>
                                        </p:attrNameLst>
                                      </p:cBhvr>
                                      <p:to>
                                        <p:strVal val="visible"/>
                                      </p:to>
                                    </p:set>
                                    <p:animEffect transition="in" filter="dissolve">
                                      <p:cBhvr>
                                        <p:cTn id="124" dur="2000"/>
                                        <p:tgtEl>
                                          <p:spTgt spid="25"/>
                                        </p:tgtEl>
                                      </p:cBhvr>
                                    </p:animEffect>
                                  </p:childTnLst>
                                  <p:subTnLst>
                                    <p:set>
                                      <p:cBhvr override="childStyle">
                                        <p:cTn dur="1" fill="hold" display="0" masterRel="sameClick" afterEffect="1">
                                          <p:stCondLst>
                                            <p:cond evt="end" delay="0">
                                              <p:tn val="122"/>
                                            </p:cond>
                                          </p:stCondLst>
                                        </p:cTn>
                                        <p:tgtEl>
                                          <p:spTgt spid="25"/>
                                        </p:tgtEl>
                                        <p:attrNameLst>
                                          <p:attrName>style.visibility</p:attrName>
                                        </p:attrNameLst>
                                      </p:cBhvr>
                                      <p:to>
                                        <p:strVal val="hidden"/>
                                      </p:to>
                                    </p:set>
                                  </p:subTnLst>
                                </p:cTn>
                              </p:par>
                            </p:childTnLst>
                          </p:cTn>
                        </p:par>
                        <p:par>
                          <p:cTn id="125" fill="hold" nodeType="afterGroup">
                            <p:stCondLst>
                              <p:cond delay="8000"/>
                            </p:stCondLst>
                            <p:childTnLst>
                              <p:par>
                                <p:cTn id="126" presetID="22" presetClass="entr" presetSubtype="1" fill="hold" grpId="0" nodeType="afterEffect">
                                  <p:stCondLst>
                                    <p:cond delay="0"/>
                                  </p:stCondLst>
                                  <p:childTnLst>
                                    <p:set>
                                      <p:cBhvr>
                                        <p:cTn id="127" dur="1" fill="hold">
                                          <p:stCondLst>
                                            <p:cond delay="0"/>
                                          </p:stCondLst>
                                        </p:cTn>
                                        <p:tgtEl>
                                          <p:spTgt spid="30944"/>
                                        </p:tgtEl>
                                        <p:attrNameLst>
                                          <p:attrName>style.visibility</p:attrName>
                                        </p:attrNameLst>
                                      </p:cBhvr>
                                      <p:to>
                                        <p:strVal val="visible"/>
                                      </p:to>
                                    </p:set>
                                    <p:animEffect transition="in" filter="wipe(up)">
                                      <p:cBhvr>
                                        <p:cTn id="128" dur="2000"/>
                                        <p:tgtEl>
                                          <p:spTgt spid="30944"/>
                                        </p:tgtEl>
                                      </p:cBhvr>
                                    </p:animEffect>
                                  </p:childTnLst>
                                </p:cTn>
                              </p:par>
                              <p:par>
                                <p:cTn id="129" presetID="22" presetClass="entr" presetSubtype="1" fill="hold" grpId="0" nodeType="withEffect">
                                  <p:stCondLst>
                                    <p:cond delay="0"/>
                                  </p:stCondLst>
                                  <p:childTnLst>
                                    <p:set>
                                      <p:cBhvr>
                                        <p:cTn id="130" dur="1" fill="hold">
                                          <p:stCondLst>
                                            <p:cond delay="0"/>
                                          </p:stCondLst>
                                        </p:cTn>
                                        <p:tgtEl>
                                          <p:spTgt spid="30943"/>
                                        </p:tgtEl>
                                        <p:attrNameLst>
                                          <p:attrName>style.visibility</p:attrName>
                                        </p:attrNameLst>
                                      </p:cBhvr>
                                      <p:to>
                                        <p:strVal val="visible"/>
                                      </p:to>
                                    </p:set>
                                    <p:animEffect transition="in" filter="wipe(up)">
                                      <p:cBhvr>
                                        <p:cTn id="131" dur="2000"/>
                                        <p:tgtEl>
                                          <p:spTgt spid="30943"/>
                                        </p:tgtEl>
                                      </p:cBhvr>
                                    </p:animEffect>
                                  </p:childTnLst>
                                </p:cTn>
                              </p:par>
                            </p:childTnLst>
                          </p:cTn>
                        </p:par>
                        <p:par>
                          <p:cTn id="132" fill="hold" nodeType="afterGroup">
                            <p:stCondLst>
                              <p:cond delay="10000"/>
                            </p:stCondLst>
                            <p:childTnLst>
                              <p:par>
                                <p:cTn id="133" presetID="22" presetClass="entr" presetSubtype="1" fill="hold" grpId="0" nodeType="afterEffect">
                                  <p:stCondLst>
                                    <p:cond delay="0"/>
                                  </p:stCondLst>
                                  <p:childTnLst>
                                    <p:set>
                                      <p:cBhvr>
                                        <p:cTn id="134" dur="1" fill="hold">
                                          <p:stCondLst>
                                            <p:cond delay="0"/>
                                          </p:stCondLst>
                                        </p:cTn>
                                        <p:tgtEl>
                                          <p:spTgt spid="30946"/>
                                        </p:tgtEl>
                                        <p:attrNameLst>
                                          <p:attrName>style.visibility</p:attrName>
                                        </p:attrNameLst>
                                      </p:cBhvr>
                                      <p:to>
                                        <p:strVal val="visible"/>
                                      </p:to>
                                    </p:set>
                                    <p:animEffect transition="in" filter="wipe(up)">
                                      <p:cBhvr>
                                        <p:cTn id="135" dur="2000"/>
                                        <p:tgtEl>
                                          <p:spTgt spid="30946"/>
                                        </p:tgtEl>
                                      </p:cBhvr>
                                    </p:animEffect>
                                  </p:childTnLst>
                                </p:cTn>
                              </p:par>
                              <p:par>
                                <p:cTn id="136" presetID="22" presetClass="entr" presetSubtype="1" fill="hold" grpId="0" nodeType="withEffect">
                                  <p:stCondLst>
                                    <p:cond delay="0"/>
                                  </p:stCondLst>
                                  <p:childTnLst>
                                    <p:set>
                                      <p:cBhvr>
                                        <p:cTn id="137" dur="1" fill="hold">
                                          <p:stCondLst>
                                            <p:cond delay="0"/>
                                          </p:stCondLst>
                                        </p:cTn>
                                        <p:tgtEl>
                                          <p:spTgt spid="30945"/>
                                        </p:tgtEl>
                                        <p:attrNameLst>
                                          <p:attrName>style.visibility</p:attrName>
                                        </p:attrNameLst>
                                      </p:cBhvr>
                                      <p:to>
                                        <p:strVal val="visible"/>
                                      </p:to>
                                    </p:set>
                                    <p:animEffect transition="in" filter="wipe(up)">
                                      <p:cBhvr>
                                        <p:cTn id="138" dur="2000"/>
                                        <p:tgtEl>
                                          <p:spTgt spid="30945"/>
                                        </p:tgtEl>
                                      </p:cBhvr>
                                    </p:animEffect>
                                  </p:childTnLst>
                                </p:cTn>
                              </p:par>
                            </p:childTnLst>
                          </p:cTn>
                        </p:par>
                      </p:childTnLst>
                    </p:cTn>
                  </p:par>
                  <p:par>
                    <p:cTn id="139" fill="hold" nodeType="clickPar">
                      <p:stCondLst>
                        <p:cond delay="indefinite"/>
                      </p:stCondLst>
                      <p:childTnLst>
                        <p:par>
                          <p:cTn id="140" fill="hold" nodeType="withGroup">
                            <p:stCondLst>
                              <p:cond delay="0"/>
                            </p:stCondLst>
                            <p:childTnLst>
                              <p:par>
                                <p:cTn id="141" presetID="9" presetClass="entr" presetSubtype="0" fill="hold" nodeType="clickEffect">
                                  <p:stCondLst>
                                    <p:cond delay="0"/>
                                  </p:stCondLst>
                                  <p:childTnLst>
                                    <p:set>
                                      <p:cBhvr>
                                        <p:cTn id="142" dur="1" fill="hold">
                                          <p:stCondLst>
                                            <p:cond delay="0"/>
                                          </p:stCondLst>
                                        </p:cTn>
                                        <p:tgtEl>
                                          <p:spTgt spid="30952"/>
                                        </p:tgtEl>
                                        <p:attrNameLst>
                                          <p:attrName>style.visibility</p:attrName>
                                        </p:attrNameLst>
                                      </p:cBhvr>
                                      <p:to>
                                        <p:strVal val="visible"/>
                                      </p:to>
                                    </p:set>
                                    <p:animEffect transition="in" filter="dissolve">
                                      <p:cBhvr>
                                        <p:cTn id="143" dur="500"/>
                                        <p:tgtEl>
                                          <p:spTgt spid="30952"/>
                                        </p:tgtEl>
                                      </p:cBhvr>
                                    </p:animEffect>
                                  </p:childTnLst>
                                </p:cTn>
                              </p:par>
                            </p:childTnLst>
                          </p:cTn>
                        </p:par>
                      </p:childTnLst>
                    </p:cTn>
                  </p:par>
                  <p:par>
                    <p:cTn id="144" fill="hold">
                      <p:stCondLst>
                        <p:cond delay="indefinite"/>
                      </p:stCondLst>
                      <p:childTnLst>
                        <p:par>
                          <p:cTn id="145" fill="hold">
                            <p:stCondLst>
                              <p:cond delay="0"/>
                            </p:stCondLst>
                            <p:childTnLst>
                              <p:par>
                                <p:cTn id="146" presetID="9" presetClass="entr" presetSubtype="0" fill="hold" nodeType="clickEffect">
                                  <p:stCondLst>
                                    <p:cond delay="0"/>
                                  </p:stCondLst>
                                  <p:childTnLst>
                                    <p:set>
                                      <p:cBhvr>
                                        <p:cTn id="147" dur="1" fill="hold">
                                          <p:stCondLst>
                                            <p:cond delay="0"/>
                                          </p:stCondLst>
                                        </p:cTn>
                                        <p:tgtEl>
                                          <p:spTgt spid="135"/>
                                        </p:tgtEl>
                                        <p:attrNameLst>
                                          <p:attrName>style.visibility</p:attrName>
                                        </p:attrNameLst>
                                      </p:cBhvr>
                                      <p:to>
                                        <p:strVal val="visible"/>
                                      </p:to>
                                    </p:set>
                                    <p:animEffect transition="in" filter="dissolve">
                                      <p:cBhvr>
                                        <p:cTn id="148" dur="500"/>
                                        <p:tgtEl>
                                          <p:spTgt spid="135"/>
                                        </p:tgtEl>
                                      </p:cBhvr>
                                    </p:animEffect>
                                  </p:childTnLst>
                                </p:cTn>
                              </p:par>
                            </p:childTnLst>
                          </p:cTn>
                        </p:par>
                      </p:childTnLst>
                    </p:cTn>
                  </p:par>
                  <p:par>
                    <p:cTn id="149" fill="hold">
                      <p:stCondLst>
                        <p:cond delay="indefinite"/>
                      </p:stCondLst>
                      <p:childTnLst>
                        <p:par>
                          <p:cTn id="150" fill="hold">
                            <p:stCondLst>
                              <p:cond delay="0"/>
                            </p:stCondLst>
                            <p:childTnLst>
                              <p:par>
                                <p:cTn id="151" presetID="9" presetClass="entr" presetSubtype="0" fill="hold" grpId="0" nodeType="clickEffect">
                                  <p:stCondLst>
                                    <p:cond delay="0"/>
                                  </p:stCondLst>
                                  <p:childTnLst>
                                    <p:set>
                                      <p:cBhvr>
                                        <p:cTn id="152" dur="1" fill="hold">
                                          <p:stCondLst>
                                            <p:cond delay="0"/>
                                          </p:stCondLst>
                                        </p:cTn>
                                        <p:tgtEl>
                                          <p:spTgt spid="137"/>
                                        </p:tgtEl>
                                        <p:attrNameLst>
                                          <p:attrName>style.visibility</p:attrName>
                                        </p:attrNameLst>
                                      </p:cBhvr>
                                      <p:to>
                                        <p:strVal val="visible"/>
                                      </p:to>
                                    </p:set>
                                    <p:animEffect transition="in" filter="dissolve">
                                      <p:cBhvr>
                                        <p:cTn id="153" dur="500"/>
                                        <p:tgtEl>
                                          <p:spTgt spid="137"/>
                                        </p:tgtEl>
                                      </p:cBhvr>
                                    </p:animEffect>
                                  </p:childTnLst>
                                </p:cTn>
                              </p:par>
                              <p:par>
                                <p:cTn id="154" presetID="9" presetClass="entr" presetSubtype="0" fill="hold" grpId="0" nodeType="withEffect">
                                  <p:stCondLst>
                                    <p:cond delay="0"/>
                                  </p:stCondLst>
                                  <p:childTnLst>
                                    <p:set>
                                      <p:cBhvr>
                                        <p:cTn id="155" dur="1" fill="hold">
                                          <p:stCondLst>
                                            <p:cond delay="0"/>
                                          </p:stCondLst>
                                        </p:cTn>
                                        <p:tgtEl>
                                          <p:spTgt spid="136"/>
                                        </p:tgtEl>
                                        <p:attrNameLst>
                                          <p:attrName>style.visibility</p:attrName>
                                        </p:attrNameLst>
                                      </p:cBhvr>
                                      <p:to>
                                        <p:strVal val="visible"/>
                                      </p:to>
                                    </p:set>
                                    <p:animEffect transition="in" filter="dissolve">
                                      <p:cBhvr>
                                        <p:cTn id="156" dur="500"/>
                                        <p:tgtEl>
                                          <p:spTgt spid="136"/>
                                        </p:tgtEl>
                                      </p:cBhvr>
                                    </p:animEffect>
                                  </p:childTnLst>
                                </p:cTn>
                              </p:par>
                            </p:childTnLst>
                          </p:cTn>
                        </p:par>
                      </p:childTnLst>
                    </p:cTn>
                  </p:par>
                  <p:par>
                    <p:cTn id="157" fill="hold">
                      <p:stCondLst>
                        <p:cond delay="indefinite"/>
                      </p:stCondLst>
                      <p:childTnLst>
                        <p:par>
                          <p:cTn id="158" fill="hold">
                            <p:stCondLst>
                              <p:cond delay="0"/>
                            </p:stCondLst>
                            <p:childTnLst>
                              <p:par>
                                <p:cTn id="159" presetID="9" presetClass="exit" presetSubtype="0" fill="hold" grpId="1" nodeType="clickEffect">
                                  <p:stCondLst>
                                    <p:cond delay="0"/>
                                  </p:stCondLst>
                                  <p:childTnLst>
                                    <p:animEffect transition="out" filter="dissolve">
                                      <p:cBhvr>
                                        <p:cTn id="160" dur="500"/>
                                        <p:tgtEl>
                                          <p:spTgt spid="136"/>
                                        </p:tgtEl>
                                      </p:cBhvr>
                                    </p:animEffect>
                                    <p:set>
                                      <p:cBhvr>
                                        <p:cTn id="161" dur="1" fill="hold">
                                          <p:stCondLst>
                                            <p:cond delay="499"/>
                                          </p:stCondLst>
                                        </p:cTn>
                                        <p:tgtEl>
                                          <p:spTgt spid="136"/>
                                        </p:tgtEl>
                                        <p:attrNameLst>
                                          <p:attrName>style.visibility</p:attrName>
                                        </p:attrNameLst>
                                      </p:cBhvr>
                                      <p:to>
                                        <p:strVal val="hidden"/>
                                      </p:to>
                                    </p:set>
                                  </p:childTnLst>
                                </p:cTn>
                              </p:par>
                              <p:par>
                                <p:cTn id="162" presetID="9" presetClass="exit" presetSubtype="0" fill="hold" grpId="1" nodeType="withEffect">
                                  <p:stCondLst>
                                    <p:cond delay="0"/>
                                  </p:stCondLst>
                                  <p:childTnLst>
                                    <p:animEffect transition="out" filter="dissolve">
                                      <p:cBhvr>
                                        <p:cTn id="163" dur="500"/>
                                        <p:tgtEl>
                                          <p:spTgt spid="137"/>
                                        </p:tgtEl>
                                      </p:cBhvr>
                                    </p:animEffect>
                                    <p:set>
                                      <p:cBhvr>
                                        <p:cTn id="164" dur="1" fill="hold">
                                          <p:stCondLst>
                                            <p:cond delay="499"/>
                                          </p:stCondLst>
                                        </p:cTn>
                                        <p:tgtEl>
                                          <p:spTgt spid="137"/>
                                        </p:tgtEl>
                                        <p:attrNameLst>
                                          <p:attrName>style.visibility</p:attrName>
                                        </p:attrNameLst>
                                      </p:cBhvr>
                                      <p:to>
                                        <p:strVal val="hidden"/>
                                      </p:to>
                                    </p:set>
                                  </p:childTnLst>
                                </p:cTn>
                              </p:par>
                            </p:childTnLst>
                          </p:cTn>
                        </p:par>
                        <p:par>
                          <p:cTn id="165" fill="hold">
                            <p:stCondLst>
                              <p:cond delay="500"/>
                            </p:stCondLst>
                            <p:childTnLst>
                              <p:par>
                                <p:cTn id="166" presetID="22" presetClass="entr" presetSubtype="1" fill="hold" grpId="0" nodeType="afterEffect">
                                  <p:stCondLst>
                                    <p:cond delay="0"/>
                                  </p:stCondLst>
                                  <p:childTnLst>
                                    <p:set>
                                      <p:cBhvr>
                                        <p:cTn id="167" dur="1" fill="hold">
                                          <p:stCondLst>
                                            <p:cond delay="0"/>
                                          </p:stCondLst>
                                        </p:cTn>
                                        <p:tgtEl>
                                          <p:spTgt spid="138"/>
                                        </p:tgtEl>
                                        <p:attrNameLst>
                                          <p:attrName>style.visibility</p:attrName>
                                        </p:attrNameLst>
                                      </p:cBhvr>
                                      <p:to>
                                        <p:strVal val="visible"/>
                                      </p:to>
                                    </p:set>
                                    <p:animEffect transition="in" filter="wipe(up)">
                                      <p:cBhvr>
                                        <p:cTn id="168" dur="2000"/>
                                        <p:tgtEl>
                                          <p:spTgt spid="138"/>
                                        </p:tgtEl>
                                      </p:cBhvr>
                                    </p:animEffect>
                                  </p:childTnLst>
                                </p:cTn>
                              </p:par>
                              <p:par>
                                <p:cTn id="169" presetID="22" presetClass="entr" presetSubtype="1" fill="hold" grpId="0" nodeType="withEffect">
                                  <p:stCondLst>
                                    <p:cond delay="0"/>
                                  </p:stCondLst>
                                  <p:childTnLst>
                                    <p:set>
                                      <p:cBhvr>
                                        <p:cTn id="170" dur="1" fill="hold">
                                          <p:stCondLst>
                                            <p:cond delay="0"/>
                                          </p:stCondLst>
                                        </p:cTn>
                                        <p:tgtEl>
                                          <p:spTgt spid="140"/>
                                        </p:tgtEl>
                                        <p:attrNameLst>
                                          <p:attrName>style.visibility</p:attrName>
                                        </p:attrNameLst>
                                      </p:cBhvr>
                                      <p:to>
                                        <p:strVal val="visible"/>
                                      </p:to>
                                    </p:set>
                                    <p:animEffect transition="in" filter="wipe(up)">
                                      <p:cBhvr>
                                        <p:cTn id="171" dur="2000"/>
                                        <p:tgtEl>
                                          <p:spTgt spid="140"/>
                                        </p:tgtEl>
                                      </p:cBhvr>
                                    </p:animEffect>
                                  </p:childTnLst>
                                </p:cTn>
                              </p:par>
                            </p:childTnLst>
                          </p:cTn>
                        </p:par>
                        <p:par>
                          <p:cTn id="172" fill="hold">
                            <p:stCondLst>
                              <p:cond delay="2500"/>
                            </p:stCondLst>
                            <p:childTnLst>
                              <p:par>
                                <p:cTn id="173" presetID="22" presetClass="entr" presetSubtype="1" fill="hold" grpId="0" nodeType="afterEffect">
                                  <p:stCondLst>
                                    <p:cond delay="0"/>
                                  </p:stCondLst>
                                  <p:childTnLst>
                                    <p:set>
                                      <p:cBhvr>
                                        <p:cTn id="174" dur="1" fill="hold">
                                          <p:stCondLst>
                                            <p:cond delay="0"/>
                                          </p:stCondLst>
                                        </p:cTn>
                                        <p:tgtEl>
                                          <p:spTgt spid="139"/>
                                        </p:tgtEl>
                                        <p:attrNameLst>
                                          <p:attrName>style.visibility</p:attrName>
                                        </p:attrNameLst>
                                      </p:cBhvr>
                                      <p:to>
                                        <p:strVal val="visible"/>
                                      </p:to>
                                    </p:set>
                                    <p:animEffect transition="in" filter="wipe(up)">
                                      <p:cBhvr>
                                        <p:cTn id="175" dur="2000"/>
                                        <p:tgtEl>
                                          <p:spTgt spid="139"/>
                                        </p:tgtEl>
                                      </p:cBhvr>
                                    </p:animEffect>
                                  </p:childTnLst>
                                </p:cTn>
                              </p:par>
                              <p:par>
                                <p:cTn id="176" presetID="22" presetClass="entr" presetSubtype="1" fill="hold" grpId="0" nodeType="withEffect">
                                  <p:stCondLst>
                                    <p:cond delay="0"/>
                                  </p:stCondLst>
                                  <p:childTnLst>
                                    <p:set>
                                      <p:cBhvr>
                                        <p:cTn id="177" dur="1" fill="hold">
                                          <p:stCondLst>
                                            <p:cond delay="0"/>
                                          </p:stCondLst>
                                        </p:cTn>
                                        <p:tgtEl>
                                          <p:spTgt spid="141"/>
                                        </p:tgtEl>
                                        <p:attrNameLst>
                                          <p:attrName>style.visibility</p:attrName>
                                        </p:attrNameLst>
                                      </p:cBhvr>
                                      <p:to>
                                        <p:strVal val="visible"/>
                                      </p:to>
                                    </p:set>
                                    <p:animEffect transition="in" filter="wipe(up)">
                                      <p:cBhvr>
                                        <p:cTn id="178" dur="20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31" grpId="0" animBg="1"/>
      <p:bldP spid="30832" grpId="0" animBg="1"/>
      <p:bldP spid="30833" grpId="0" animBg="1"/>
      <p:bldP spid="30877" grpId="0" animBg="1"/>
      <p:bldP spid="30878" grpId="0" animBg="1"/>
      <p:bldP spid="30879" grpId="0" animBg="1"/>
      <p:bldP spid="30880" grpId="0" animBg="1"/>
      <p:bldP spid="30924" grpId="0" animBg="1"/>
      <p:bldP spid="30727" grpId="0"/>
      <p:bldP spid="30730" grpId="0" animBg="1"/>
      <p:bldP spid="30731" grpId="0" animBg="1"/>
      <p:bldP spid="30731" grpId="1" animBg="1"/>
      <p:bldP spid="30733" grpId="0" animBg="1"/>
      <p:bldP spid="30733" grpId="1" animBg="1"/>
      <p:bldP spid="30734" grpId="0"/>
      <p:bldP spid="30925" grpId="0"/>
      <p:bldP spid="30926" grpId="0"/>
      <p:bldP spid="30934" grpId="0" animBg="1"/>
      <p:bldP spid="30935" grpId="0" animBg="1"/>
      <p:bldP spid="30942" grpId="0" animBg="1"/>
      <p:bldP spid="30943" grpId="0" animBg="1"/>
      <p:bldP spid="30944" grpId="0" animBg="1"/>
      <p:bldP spid="30945" grpId="0" animBg="1"/>
      <p:bldP spid="30946" grpId="0" animBg="1"/>
      <p:bldP spid="30954" grpId="0" animBg="1"/>
      <p:bldP spid="30955" grpId="0" animBg="1"/>
      <p:bldP spid="30956" grpId="0" animBg="1"/>
      <p:bldP spid="136" grpId="0" animBg="1"/>
      <p:bldP spid="136" grpId="1" animBg="1"/>
      <p:bldP spid="137" grpId="0" animBg="1"/>
      <p:bldP spid="137" grpId="1" animBg="1"/>
      <p:bldP spid="138" grpId="0" animBg="1"/>
      <p:bldP spid="139" grpId="0" animBg="1"/>
      <p:bldP spid="140" grpId="0" animBg="1"/>
      <p:bldP spid="14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4" name="Rectangle 14"/>
          <p:cNvSpPr>
            <a:spLocks noGrp="1" noChangeArrowheads="1"/>
          </p:cNvSpPr>
          <p:nvPr>
            <p:ph type="title"/>
          </p:nvPr>
        </p:nvSpPr>
        <p:spPr bwMode="auto"/>
        <p:txBody>
          <a:bodyPr vert="horz" wrap="square" lIns="91440" tIns="45720" rIns="91440" bIns="45720" numCol="1" rtlCol="0" anchor="ctr" anchorCtr="0" compatLnSpc="1">
            <a:prstTxWarp prst="textNoShape">
              <a:avLst/>
            </a:prstTxWarp>
            <a:normAutofit/>
          </a:bodyPr>
          <a:lstStyle/>
          <a:p>
            <a:pPr eaLnBrk="1" hangingPunct="1"/>
            <a:r>
              <a:rPr lang="en-US" altLang="en-US" b="1" smtClean="0">
                <a:effectLst/>
                <a:latin typeface="Times New Roman" pitchFamily="18" charset="0"/>
                <a:cs typeface="Times New Roman" pitchFamily="18" charset="0"/>
              </a:rPr>
              <a:t>Nứt sau khi rắn chắc</a:t>
            </a:r>
          </a:p>
        </p:txBody>
      </p:sp>
      <p:sp>
        <p:nvSpPr>
          <p:cNvPr id="47106" name="Rectangle 5"/>
          <p:cNvSpPr>
            <a:spLocks noGrp="1" noChangeArrowheads="1"/>
          </p:cNvSpPr>
          <p:nvPr>
            <p:ph sz="quarter" idx="1"/>
          </p:nvPr>
        </p:nvSpPr>
        <p:spPr>
          <a:xfrm>
            <a:off x="1362075" y="1598613"/>
            <a:ext cx="6253163" cy="3505200"/>
          </a:xfrm>
        </p:spPr>
        <p:txBody>
          <a:bodyPr/>
          <a:lstStyle/>
          <a:p>
            <a:pPr lvl="2" eaLnBrk="1" hangingPunct="1"/>
            <a:r>
              <a:rPr lang="en-US" altLang="en-US" sz="3200" b="1">
                <a:solidFill>
                  <a:srgbClr val="C00000"/>
                </a:solidFill>
                <a:latin typeface="Times New Roman" pitchFamily="18" charset="0"/>
                <a:cs typeface="Times New Roman" pitchFamily="18" charset="0"/>
              </a:rPr>
              <a:t>Co ngót khô</a:t>
            </a:r>
          </a:p>
          <a:p>
            <a:pPr lvl="2" eaLnBrk="1" hangingPunct="1"/>
            <a:r>
              <a:rPr lang="en-US" altLang="en-US" sz="3200" b="1">
                <a:solidFill>
                  <a:srgbClr val="C00000"/>
                </a:solidFill>
                <a:latin typeface="Times New Roman" pitchFamily="18" charset="0"/>
                <a:cs typeface="Times New Roman" pitchFamily="18" charset="0"/>
              </a:rPr>
              <a:t>Cấu kiện bị võng</a:t>
            </a:r>
          </a:p>
          <a:p>
            <a:pPr lvl="2" eaLnBrk="1" hangingPunct="1"/>
            <a:r>
              <a:rPr lang="en-US" altLang="en-US" sz="3200" b="1">
                <a:solidFill>
                  <a:srgbClr val="C00000"/>
                </a:solidFill>
                <a:latin typeface="Times New Roman" pitchFamily="18" charset="0"/>
                <a:cs typeface="Times New Roman" pitchFamily="18" charset="0"/>
              </a:rPr>
              <a:t>Sử dụng sớm</a:t>
            </a:r>
          </a:p>
          <a:p>
            <a:pPr lvl="2" eaLnBrk="1" hangingPunct="1"/>
            <a:r>
              <a:rPr lang="en-US" altLang="en-US" sz="3200" b="1">
                <a:solidFill>
                  <a:srgbClr val="C00000"/>
                </a:solidFill>
                <a:latin typeface="Times New Roman" pitchFamily="18" charset="0"/>
                <a:cs typeface="Times New Roman" pitchFamily="18" charset="0"/>
              </a:rPr>
              <a:t>Va đập</a:t>
            </a:r>
          </a:p>
          <a:p>
            <a:pPr lvl="2" eaLnBrk="1" hangingPunct="1"/>
            <a:r>
              <a:rPr lang="en-US" altLang="en-US" sz="3200" b="1">
                <a:solidFill>
                  <a:srgbClr val="C00000"/>
                </a:solidFill>
                <a:latin typeface="Times New Roman" pitchFamily="18" charset="0"/>
                <a:cs typeface="Times New Roman" pitchFamily="18" charset="0"/>
              </a:rPr>
              <a:t>Biến dạng nền</a:t>
            </a:r>
          </a:p>
          <a:p>
            <a:pPr lvl="2" eaLnBrk="1" hangingPunct="1"/>
            <a:r>
              <a:rPr lang="en-US" altLang="en-US" sz="3200" b="1">
                <a:solidFill>
                  <a:srgbClr val="C00000"/>
                </a:solidFill>
                <a:latin typeface="Times New Roman" pitchFamily="18" charset="0"/>
                <a:cs typeface="Times New Roman" pitchFamily="18" charset="0"/>
              </a:rPr>
              <a:t>Ăn mòn</a:t>
            </a:r>
          </a:p>
          <a:p>
            <a:pPr eaLnBrk="1" hangingPunct="1"/>
            <a:endParaRPr lang="en-US" altLang="en-US" smtClean="0"/>
          </a:p>
        </p:txBody>
      </p:sp>
      <p:sp>
        <p:nvSpPr>
          <p:cNvPr id="12295" name="AutoShape 7" descr="Granite"/>
          <p:cNvSpPr>
            <a:spLocks noChangeArrowheads="1"/>
          </p:cNvSpPr>
          <p:nvPr/>
        </p:nvSpPr>
        <p:spPr bwMode="auto">
          <a:xfrm rot="5257148">
            <a:off x="5095875" y="5986463"/>
            <a:ext cx="457200" cy="371475"/>
          </a:xfrm>
          <a:prstGeom prst="rtTriangle">
            <a:avLst/>
          </a:prstGeom>
          <a:blipFill dpi="0" rotWithShape="1">
            <a:blip r:embed="rId2"/>
            <a:srcRect/>
            <a:tile tx="0" ty="0" sx="100000" sy="100000" flip="none" algn="tl"/>
          </a:blipFill>
          <a:ln w="9525">
            <a:noFill/>
            <a:miter lim="800000"/>
            <a:headEnd/>
            <a:tailEnd/>
          </a:ln>
        </p:spPr>
        <p:txBody>
          <a:bodyPr wrap="none" anchor="ctr"/>
          <a:lstStyle/>
          <a:p>
            <a:pPr algn="l" rtl="0" fontAlgn="base">
              <a:spcBef>
                <a:spcPct val="0"/>
              </a:spcBef>
              <a:spcAft>
                <a:spcPct val="0"/>
              </a:spcAft>
            </a:pPr>
            <a:endParaRPr lang="en-US" altLang="en-US">
              <a:solidFill>
                <a:srgbClr val="000000"/>
              </a:solidFill>
              <a:latin typeface="Arial" pitchFamily="34" charset="0"/>
              <a:cs typeface="Arial" pitchFamily="34" charset="0"/>
            </a:endParaRPr>
          </a:p>
        </p:txBody>
      </p:sp>
      <p:sp>
        <p:nvSpPr>
          <p:cNvPr id="12296" name="AutoShape 8" descr="Granite"/>
          <p:cNvSpPr>
            <a:spLocks noChangeArrowheads="1"/>
          </p:cNvSpPr>
          <p:nvPr/>
        </p:nvSpPr>
        <p:spPr bwMode="auto">
          <a:xfrm rot="16342852" flipH="1">
            <a:off x="7572375" y="5986463"/>
            <a:ext cx="457200" cy="371475"/>
          </a:xfrm>
          <a:prstGeom prst="rtTriangle">
            <a:avLst/>
          </a:prstGeom>
          <a:blipFill dpi="0" rotWithShape="1">
            <a:blip r:embed="rId2"/>
            <a:srcRect/>
            <a:tile tx="0" ty="0" sx="100000" sy="100000" flip="none" algn="tl"/>
          </a:blipFill>
          <a:ln w="9525">
            <a:noFill/>
            <a:miter lim="800000"/>
            <a:headEnd/>
            <a:tailEnd/>
          </a:ln>
        </p:spPr>
        <p:txBody>
          <a:bodyPr wrap="none" anchor="ctr"/>
          <a:lstStyle/>
          <a:p>
            <a:pPr algn="l" rtl="0" fontAlgn="base">
              <a:spcBef>
                <a:spcPct val="0"/>
              </a:spcBef>
              <a:spcAft>
                <a:spcPct val="0"/>
              </a:spcAft>
            </a:pPr>
            <a:endParaRPr lang="en-US" altLang="en-US">
              <a:solidFill>
                <a:srgbClr val="000000"/>
              </a:solidFill>
              <a:latin typeface="Arial" pitchFamily="34" charset="0"/>
              <a:cs typeface="Arial" pitchFamily="34" charset="0"/>
            </a:endParaRPr>
          </a:p>
        </p:txBody>
      </p:sp>
      <p:sp>
        <p:nvSpPr>
          <p:cNvPr id="12297" name="Rectangle 9" descr="Granite"/>
          <p:cNvSpPr>
            <a:spLocks noChangeArrowheads="1"/>
          </p:cNvSpPr>
          <p:nvPr/>
        </p:nvSpPr>
        <p:spPr bwMode="auto">
          <a:xfrm>
            <a:off x="5138738" y="5410200"/>
            <a:ext cx="2847975" cy="609600"/>
          </a:xfrm>
          <a:prstGeom prst="rect">
            <a:avLst/>
          </a:prstGeom>
          <a:blipFill dpi="0" rotWithShape="1">
            <a:blip r:embed="rId2"/>
            <a:srcRect/>
            <a:tile tx="0" ty="0" sx="100000" sy="100000" flip="none" algn="tl"/>
          </a:blipFill>
          <a:ln w="9525">
            <a:miter lim="800000"/>
            <a:headEnd/>
            <a:tailEnd/>
          </a:ln>
          <a:scene3d>
            <a:camera prst="legacyObliqueTopRight"/>
            <a:lightRig rig="legacyFlat3" dir="b"/>
          </a:scene3d>
          <a:sp3d extrusionH="1801800" prstMaterial="legacyMatte">
            <a:bevelT w="13500" h="13500" prst="angle"/>
            <a:bevelB w="13500" h="13500" prst="angle"/>
            <a:extrusionClr>
              <a:srgbClr val="DDDDDD"/>
            </a:extrusionClr>
          </a:sp3d>
        </p:spPr>
        <p:txBody>
          <a:bodyPr wrap="none" anchor="ctr">
            <a:flatTx/>
          </a:bodyPr>
          <a:lstStyle/>
          <a:p>
            <a:pPr algn="l" rtl="0" fontAlgn="base">
              <a:spcBef>
                <a:spcPct val="0"/>
              </a:spcBef>
              <a:spcAft>
                <a:spcPct val="0"/>
              </a:spcAft>
            </a:pPr>
            <a:endParaRPr lang="en-US" altLang="en-US">
              <a:solidFill>
                <a:srgbClr val="000000"/>
              </a:solidFill>
              <a:latin typeface="Arial" pitchFamily="34" charset="0"/>
              <a:cs typeface="Arial" pitchFamily="34" charset="0"/>
            </a:endParaRPr>
          </a:p>
        </p:txBody>
      </p:sp>
      <p:sp>
        <p:nvSpPr>
          <p:cNvPr id="12298" name="Text Box 10"/>
          <p:cNvSpPr txBox="1">
            <a:spLocks noChangeArrowheads="1"/>
          </p:cNvSpPr>
          <p:nvPr/>
        </p:nvSpPr>
        <p:spPr bwMode="auto">
          <a:xfrm>
            <a:off x="5448300" y="6172200"/>
            <a:ext cx="2352675" cy="457200"/>
          </a:xfrm>
          <a:prstGeom prst="rect">
            <a:avLst/>
          </a:prstGeom>
          <a:noFill/>
          <a:ln w="9525">
            <a:noFill/>
            <a:miter lim="800000"/>
            <a:headEnd/>
            <a:tailEnd/>
          </a:ln>
        </p:spPr>
        <p:txBody>
          <a:bodyPr>
            <a:spAutoFit/>
          </a:bodyPr>
          <a:lstStyle/>
          <a:p>
            <a:pPr algn="ctr" rtl="0" fontAlgn="base">
              <a:spcBef>
                <a:spcPct val="50000"/>
              </a:spcBef>
              <a:spcAft>
                <a:spcPct val="0"/>
              </a:spcAft>
            </a:pPr>
            <a:r>
              <a:rPr lang="en-US" altLang="en-US" sz="2400" b="1">
                <a:solidFill>
                  <a:srgbClr val="000000"/>
                </a:solidFill>
                <a:latin typeface="Gill Sans MT" pitchFamily="34" charset="0"/>
                <a:cs typeface="Arial" pitchFamily="34" charset="0"/>
              </a:rPr>
              <a:t>Co ngót khô</a:t>
            </a:r>
          </a:p>
        </p:txBody>
      </p:sp>
      <p:sp>
        <p:nvSpPr>
          <p:cNvPr id="12299" name="AutoShape 11"/>
          <p:cNvSpPr>
            <a:spLocks noChangeArrowheads="1"/>
          </p:cNvSpPr>
          <p:nvPr/>
        </p:nvSpPr>
        <p:spPr bwMode="auto">
          <a:xfrm>
            <a:off x="5076825" y="5638800"/>
            <a:ext cx="742950" cy="228600"/>
          </a:xfrm>
          <a:prstGeom prst="rightArrow">
            <a:avLst>
              <a:gd name="adj1" fmla="val 50000"/>
              <a:gd name="adj2" fmla="val 100000"/>
            </a:avLst>
          </a:prstGeom>
          <a:solidFill>
            <a:schemeClr val="accent1"/>
          </a:solidFill>
          <a:ln w="9525">
            <a:noFill/>
            <a:miter lim="800000"/>
            <a:headEnd/>
            <a:tailEnd/>
          </a:ln>
        </p:spPr>
        <p:txBody>
          <a:bodyPr wrap="none" anchor="ctr"/>
          <a:lstStyle/>
          <a:p>
            <a:pPr algn="l" rtl="0" fontAlgn="base">
              <a:spcBef>
                <a:spcPct val="0"/>
              </a:spcBef>
              <a:spcAft>
                <a:spcPct val="0"/>
              </a:spcAft>
            </a:pPr>
            <a:endParaRPr lang="en-US" altLang="en-US">
              <a:solidFill>
                <a:srgbClr val="000000"/>
              </a:solidFill>
              <a:latin typeface="Arial" pitchFamily="34" charset="0"/>
              <a:cs typeface="Arial" pitchFamily="34" charset="0"/>
            </a:endParaRPr>
          </a:p>
        </p:txBody>
      </p:sp>
      <p:sp>
        <p:nvSpPr>
          <p:cNvPr id="12300" name="AutoShape 12"/>
          <p:cNvSpPr>
            <a:spLocks noChangeArrowheads="1"/>
          </p:cNvSpPr>
          <p:nvPr/>
        </p:nvSpPr>
        <p:spPr bwMode="auto">
          <a:xfrm flipH="1">
            <a:off x="7243763" y="5638800"/>
            <a:ext cx="742950" cy="228600"/>
          </a:xfrm>
          <a:prstGeom prst="rightArrow">
            <a:avLst>
              <a:gd name="adj1" fmla="val 50000"/>
              <a:gd name="adj2" fmla="val 100000"/>
            </a:avLst>
          </a:prstGeom>
          <a:solidFill>
            <a:schemeClr val="accent1"/>
          </a:solidFill>
          <a:ln w="9525">
            <a:noFill/>
            <a:miter lim="800000"/>
            <a:headEnd/>
            <a:tailEnd/>
          </a:ln>
        </p:spPr>
        <p:txBody>
          <a:bodyPr wrap="none" anchor="ctr"/>
          <a:lstStyle/>
          <a:p>
            <a:pPr algn="l" rtl="0" fontAlgn="base">
              <a:spcBef>
                <a:spcPct val="0"/>
              </a:spcBef>
              <a:spcAft>
                <a:spcPct val="0"/>
              </a:spcAft>
            </a:pPr>
            <a:endParaRPr lang="en-US" altLang="en-US">
              <a:solidFill>
                <a:srgbClr val="000000"/>
              </a:solidFill>
              <a:latin typeface="Arial" pitchFamily="34" charset="0"/>
              <a:cs typeface="Arial" pitchFamily="34" charset="0"/>
            </a:endParaRPr>
          </a:p>
        </p:txBody>
      </p:sp>
      <p:sp>
        <p:nvSpPr>
          <p:cNvPr id="12301" name="Freeform 13"/>
          <p:cNvSpPr>
            <a:spLocks/>
          </p:cNvSpPr>
          <p:nvPr/>
        </p:nvSpPr>
        <p:spPr bwMode="auto">
          <a:xfrm>
            <a:off x="6376987" y="4762500"/>
            <a:ext cx="433388" cy="1257300"/>
          </a:xfrm>
          <a:custGeom>
            <a:avLst/>
            <a:gdLst>
              <a:gd name="T0" fmla="*/ 2147483647 w 336"/>
              <a:gd name="T1" fmla="*/ 2147483647 h 792"/>
              <a:gd name="T2" fmla="*/ 0 w 336"/>
              <a:gd name="T3" fmla="*/ 2147483647 h 792"/>
              <a:gd name="T4" fmla="*/ 2147483647 w 336"/>
              <a:gd name="T5" fmla="*/ 2147483647 h 792"/>
              <a:gd name="T6" fmla="*/ 2147483647 w 336"/>
              <a:gd name="T7" fmla="*/ 2147483647 h 792"/>
              <a:gd name="T8" fmla="*/ 2147483647 w 336"/>
              <a:gd name="T9" fmla="*/ 2147483647 h 792"/>
              <a:gd name="T10" fmla="*/ 2147483647 w 336"/>
              <a:gd name="T11" fmla="*/ 2147483647 h 792"/>
              <a:gd name="T12" fmla="*/ 2147483647 w 336"/>
              <a:gd name="T13" fmla="*/ 2147483647 h 792"/>
              <a:gd name="T14" fmla="*/ 2147483647 w 336"/>
              <a:gd name="T15" fmla="*/ 2147483647 h 792"/>
              <a:gd name="T16" fmla="*/ 2147483647 w 336"/>
              <a:gd name="T17" fmla="*/ 2147483647 h 7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6"/>
              <a:gd name="T28" fmla="*/ 0 h 792"/>
              <a:gd name="T29" fmla="*/ 336 w 336"/>
              <a:gd name="T30" fmla="*/ 792 h 7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6" h="792">
                <a:moveTo>
                  <a:pt x="96" y="792"/>
                </a:moveTo>
                <a:cubicBezTo>
                  <a:pt x="48" y="744"/>
                  <a:pt x="0" y="696"/>
                  <a:pt x="0" y="648"/>
                </a:cubicBezTo>
                <a:cubicBezTo>
                  <a:pt x="0" y="600"/>
                  <a:pt x="88" y="544"/>
                  <a:pt x="96" y="504"/>
                </a:cubicBezTo>
                <a:cubicBezTo>
                  <a:pt x="104" y="464"/>
                  <a:pt x="40" y="432"/>
                  <a:pt x="48" y="408"/>
                </a:cubicBezTo>
                <a:cubicBezTo>
                  <a:pt x="56" y="384"/>
                  <a:pt x="136" y="392"/>
                  <a:pt x="144" y="360"/>
                </a:cubicBezTo>
                <a:cubicBezTo>
                  <a:pt x="152" y="328"/>
                  <a:pt x="72" y="248"/>
                  <a:pt x="96" y="216"/>
                </a:cubicBezTo>
                <a:cubicBezTo>
                  <a:pt x="120" y="184"/>
                  <a:pt x="264" y="200"/>
                  <a:pt x="288" y="168"/>
                </a:cubicBezTo>
                <a:cubicBezTo>
                  <a:pt x="312" y="136"/>
                  <a:pt x="232" y="48"/>
                  <a:pt x="240" y="24"/>
                </a:cubicBezTo>
                <a:cubicBezTo>
                  <a:pt x="248" y="0"/>
                  <a:pt x="320" y="24"/>
                  <a:pt x="336" y="24"/>
                </a:cubicBezTo>
              </a:path>
            </a:pathLst>
          </a:custGeom>
          <a:noFill/>
          <a:ln w="57150">
            <a:solidFill>
              <a:schemeClr val="bg1"/>
            </a:solidFill>
            <a:round/>
            <a:headEnd/>
            <a:tailEnd/>
          </a:ln>
        </p:spPr>
        <p:txBody>
          <a:bodyPr/>
          <a:lstStyle/>
          <a:p>
            <a:pPr algn="l" rtl="0" fontAlgn="base">
              <a:spcBef>
                <a:spcPct val="0"/>
              </a:spcBef>
              <a:spcAft>
                <a:spcPct val="0"/>
              </a:spcAft>
            </a:pPr>
            <a:endParaRPr lang="en-US">
              <a:solidFill>
                <a:prstClr val="black"/>
              </a:solidFill>
              <a:latin typeface="Arial" pitchFamily="34" charset="0"/>
              <a:cs typeface="Arial" pitchFamily="34" charset="0"/>
            </a:endParaRPr>
          </a:p>
        </p:txBody>
      </p:sp>
      <p:sp>
        <p:nvSpPr>
          <p:cNvPr id="12304" name="Rectangle 16" descr="Newsprint"/>
          <p:cNvSpPr>
            <a:spLocks noChangeArrowheads="1"/>
          </p:cNvSpPr>
          <p:nvPr/>
        </p:nvSpPr>
        <p:spPr bwMode="auto">
          <a:xfrm>
            <a:off x="6562725" y="2814638"/>
            <a:ext cx="1671638" cy="1071562"/>
          </a:xfrm>
          <a:prstGeom prst="rect">
            <a:avLst/>
          </a:prstGeom>
          <a:blipFill dpi="0" rotWithShape="1">
            <a:blip r:embed="rId3"/>
            <a:srcRect/>
            <a:tile tx="0" ty="0" sx="100000" sy="100000" flip="none" algn="tl"/>
          </a:blipFill>
          <a:ln w="9525">
            <a:solidFill>
              <a:schemeClr val="tx1"/>
            </a:solidFill>
            <a:miter lim="800000"/>
            <a:headEnd/>
            <a:tailEnd/>
          </a:ln>
        </p:spPr>
        <p:txBody>
          <a:bodyPr wrap="none" anchor="ctr"/>
          <a:lstStyle/>
          <a:p>
            <a:pPr algn="ctr" rtl="0" fontAlgn="base">
              <a:spcBef>
                <a:spcPct val="0"/>
              </a:spcBef>
              <a:spcAft>
                <a:spcPct val="0"/>
              </a:spcAft>
            </a:pPr>
            <a:r>
              <a:rPr lang="en-US" altLang="en-US" sz="2400" b="1">
                <a:solidFill>
                  <a:srgbClr val="000000"/>
                </a:solidFill>
                <a:latin typeface="Gill Sans MT" pitchFamily="34" charset="0"/>
                <a:cs typeface="Arial" pitchFamily="34" charset="0"/>
              </a:rPr>
              <a:t>Chất tải sớm</a:t>
            </a:r>
          </a:p>
        </p:txBody>
      </p:sp>
      <p:sp>
        <p:nvSpPr>
          <p:cNvPr id="12305" name="AutoShape 17"/>
          <p:cNvSpPr>
            <a:spLocks noChangeArrowheads="1"/>
          </p:cNvSpPr>
          <p:nvPr/>
        </p:nvSpPr>
        <p:spPr bwMode="auto">
          <a:xfrm>
            <a:off x="6763941" y="2814640"/>
            <a:ext cx="1269206" cy="98425"/>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bg1"/>
          </a:solidFill>
          <a:ln w="9525">
            <a:solidFill>
              <a:schemeClr val="tx1"/>
            </a:solidFill>
            <a:miter lim="800000"/>
            <a:headEnd/>
            <a:tailEnd/>
          </a:ln>
          <a:effectLst/>
          <a:extLst/>
        </p:spPr>
        <p:txBody>
          <a:bodyPr wrap="none" tIns="18288" anchor="ctr"/>
          <a:lstStyle/>
          <a:p>
            <a:pPr algn="ctr" rtl="0" fontAlgn="base">
              <a:spcBef>
                <a:spcPct val="0"/>
              </a:spcBef>
              <a:spcAft>
                <a:spcPct val="0"/>
              </a:spcAft>
              <a:defRPr/>
            </a:pPr>
            <a:endParaRPr lang="en-US" altLang="en-US" sz="2400" b="1">
              <a:solidFill>
                <a:prstClr val="white"/>
              </a:solidFill>
              <a:effectLst>
                <a:outerShdw blurRad="38100" dist="38100" dir="2700000" algn="tl">
                  <a:srgbClr val="C0C0C0"/>
                </a:outerShdw>
              </a:effectLst>
              <a:latin typeface="Arial" charset="0"/>
              <a:cs typeface="Arial" charset="0"/>
            </a:endParaRPr>
          </a:p>
        </p:txBody>
      </p:sp>
      <p:sp>
        <p:nvSpPr>
          <p:cNvPr id="12306" name="AutoShape 18"/>
          <p:cNvSpPr>
            <a:spLocks noChangeArrowheads="1"/>
          </p:cNvSpPr>
          <p:nvPr/>
        </p:nvSpPr>
        <p:spPr bwMode="auto">
          <a:xfrm>
            <a:off x="7230864" y="2133602"/>
            <a:ext cx="335359" cy="779463"/>
          </a:xfrm>
          <a:prstGeom prst="downArrow">
            <a:avLst>
              <a:gd name="adj1" fmla="val 50000"/>
              <a:gd name="adj2" fmla="val 47212"/>
            </a:avLst>
          </a:prstGeom>
          <a:solidFill>
            <a:schemeClr val="tx1"/>
          </a:solidFill>
          <a:ln w="9525">
            <a:solidFill>
              <a:schemeClr val="tx1"/>
            </a:solidFill>
            <a:miter lim="800000"/>
            <a:headEnd/>
            <a:tailEnd/>
          </a:ln>
        </p:spPr>
        <p:txBody>
          <a:bodyPr vert="eaVert" wrap="none" anchor="ctr"/>
          <a:lstStyle/>
          <a:p>
            <a:pPr algn="l" rtl="0" fontAlgn="base">
              <a:spcBef>
                <a:spcPct val="0"/>
              </a:spcBef>
              <a:spcAft>
                <a:spcPct val="0"/>
              </a:spcAft>
            </a:pPr>
            <a:endParaRPr lang="en-US" altLang="en-US">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19307001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2297"/>
                                        </p:tgtEl>
                                        <p:attrNameLst>
                                          <p:attrName>style.visibility</p:attrName>
                                        </p:attrNameLst>
                                      </p:cBhvr>
                                      <p:to>
                                        <p:strVal val="visible"/>
                                      </p:to>
                                    </p:set>
                                    <p:animEffect transition="in" filter="wipe(up)">
                                      <p:cBhvr>
                                        <p:cTn id="7" dur="500"/>
                                        <p:tgtEl>
                                          <p:spTgt spid="12297"/>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2295"/>
                                        </p:tgtEl>
                                        <p:attrNameLst>
                                          <p:attrName>style.visibility</p:attrName>
                                        </p:attrNameLst>
                                      </p:cBhvr>
                                      <p:to>
                                        <p:strVal val="visible"/>
                                      </p:to>
                                    </p:set>
                                    <p:animEffect transition="in" filter="wipe(up)">
                                      <p:cBhvr>
                                        <p:cTn id="11" dur="500"/>
                                        <p:tgtEl>
                                          <p:spTgt spid="12295"/>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12296"/>
                                        </p:tgtEl>
                                        <p:attrNameLst>
                                          <p:attrName>style.visibility</p:attrName>
                                        </p:attrNameLst>
                                      </p:cBhvr>
                                      <p:to>
                                        <p:strVal val="visible"/>
                                      </p:to>
                                    </p:set>
                                    <p:animEffect transition="in" filter="wipe(up)">
                                      <p:cBhvr>
                                        <p:cTn id="14" dur="500"/>
                                        <p:tgtEl>
                                          <p:spTgt spid="12296"/>
                                        </p:tgtEl>
                                      </p:cBhvr>
                                    </p:animEffect>
                                  </p:childTnLst>
                                </p:cTn>
                              </p:par>
                              <p:par>
                                <p:cTn id="15" presetID="9" presetClass="entr" presetSubtype="0" fill="hold" grpId="0" nodeType="withEffect">
                                  <p:stCondLst>
                                    <p:cond delay="0"/>
                                  </p:stCondLst>
                                  <p:childTnLst>
                                    <p:set>
                                      <p:cBhvr>
                                        <p:cTn id="16" dur="1" fill="hold">
                                          <p:stCondLst>
                                            <p:cond delay="0"/>
                                          </p:stCondLst>
                                        </p:cTn>
                                        <p:tgtEl>
                                          <p:spTgt spid="12298"/>
                                        </p:tgtEl>
                                        <p:attrNameLst>
                                          <p:attrName>style.visibility</p:attrName>
                                        </p:attrNameLst>
                                      </p:cBhvr>
                                      <p:to>
                                        <p:strVal val="visible"/>
                                      </p:to>
                                    </p:set>
                                    <p:animEffect transition="in" filter="dissolve">
                                      <p:cBhvr>
                                        <p:cTn id="17" dur="500"/>
                                        <p:tgtEl>
                                          <p:spTgt spid="1229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2300"/>
                                        </p:tgtEl>
                                        <p:attrNameLst>
                                          <p:attrName>style.visibility</p:attrName>
                                        </p:attrNameLst>
                                      </p:cBhvr>
                                      <p:to>
                                        <p:strVal val="visible"/>
                                      </p:to>
                                    </p:set>
                                    <p:animEffect transition="in" filter="wipe(right)">
                                      <p:cBhvr>
                                        <p:cTn id="22" dur="500"/>
                                        <p:tgtEl>
                                          <p:spTgt spid="1230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2299"/>
                                        </p:tgtEl>
                                        <p:attrNameLst>
                                          <p:attrName>style.visibility</p:attrName>
                                        </p:attrNameLst>
                                      </p:cBhvr>
                                      <p:to>
                                        <p:strVal val="visible"/>
                                      </p:to>
                                    </p:set>
                                    <p:animEffect transition="in" filter="wipe(left)">
                                      <p:cBhvr>
                                        <p:cTn id="25" dur="500"/>
                                        <p:tgtEl>
                                          <p:spTgt spid="12299"/>
                                        </p:tgtEl>
                                      </p:cBhvr>
                                    </p:animEffect>
                                  </p:childTnLst>
                                </p:cTn>
                              </p:par>
                            </p:childTnLst>
                          </p:cTn>
                        </p:par>
                        <p:par>
                          <p:cTn id="26" fill="hold" nodeType="afterGroup">
                            <p:stCondLst>
                              <p:cond delay="500"/>
                            </p:stCondLst>
                            <p:childTnLst>
                              <p:par>
                                <p:cTn id="27" presetID="9" presetClass="entr" presetSubtype="0" fill="hold" grpId="0" nodeType="afterEffect">
                                  <p:stCondLst>
                                    <p:cond delay="0"/>
                                  </p:stCondLst>
                                  <p:childTnLst>
                                    <p:set>
                                      <p:cBhvr>
                                        <p:cTn id="28" dur="1" fill="hold">
                                          <p:stCondLst>
                                            <p:cond delay="0"/>
                                          </p:stCondLst>
                                        </p:cTn>
                                        <p:tgtEl>
                                          <p:spTgt spid="12301"/>
                                        </p:tgtEl>
                                        <p:attrNameLst>
                                          <p:attrName>style.visibility</p:attrName>
                                        </p:attrNameLst>
                                      </p:cBhvr>
                                      <p:to>
                                        <p:strVal val="visible"/>
                                      </p:to>
                                    </p:set>
                                    <p:animEffect transition="in" filter="dissolve">
                                      <p:cBhvr>
                                        <p:cTn id="29" dur="3000"/>
                                        <p:tgtEl>
                                          <p:spTgt spid="12301"/>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2304"/>
                                        </p:tgtEl>
                                        <p:attrNameLst>
                                          <p:attrName>style.visibility</p:attrName>
                                        </p:attrNameLst>
                                      </p:cBhvr>
                                      <p:to>
                                        <p:strVal val="visible"/>
                                      </p:to>
                                    </p:set>
                                  </p:childTnLst>
                                </p:cTn>
                              </p:par>
                            </p:childTnLst>
                          </p:cTn>
                        </p:par>
                        <p:par>
                          <p:cTn id="34" fill="hold" nodeType="afterGroup">
                            <p:stCondLst>
                              <p:cond delay="0"/>
                            </p:stCondLst>
                            <p:childTnLst>
                              <p:par>
                                <p:cTn id="35" presetID="2" presetClass="entr" presetSubtype="1" fill="hold" grpId="0" nodeType="afterEffect">
                                  <p:stCondLst>
                                    <p:cond delay="500"/>
                                  </p:stCondLst>
                                  <p:childTnLst>
                                    <p:set>
                                      <p:cBhvr>
                                        <p:cTn id="36" dur="1" fill="hold">
                                          <p:stCondLst>
                                            <p:cond delay="0"/>
                                          </p:stCondLst>
                                        </p:cTn>
                                        <p:tgtEl>
                                          <p:spTgt spid="12306"/>
                                        </p:tgtEl>
                                        <p:attrNameLst>
                                          <p:attrName>style.visibility</p:attrName>
                                        </p:attrNameLst>
                                      </p:cBhvr>
                                      <p:to>
                                        <p:strVal val="visible"/>
                                      </p:to>
                                    </p:set>
                                    <p:anim calcmode="lin" valueType="num">
                                      <p:cBhvr additive="base">
                                        <p:cTn id="37" dur="500" fill="hold"/>
                                        <p:tgtEl>
                                          <p:spTgt spid="12306"/>
                                        </p:tgtEl>
                                        <p:attrNameLst>
                                          <p:attrName>ppt_x</p:attrName>
                                        </p:attrNameLst>
                                      </p:cBhvr>
                                      <p:tavLst>
                                        <p:tav tm="0">
                                          <p:val>
                                            <p:strVal val="#ppt_x"/>
                                          </p:val>
                                        </p:tav>
                                        <p:tav tm="100000">
                                          <p:val>
                                            <p:strVal val="#ppt_x"/>
                                          </p:val>
                                        </p:tav>
                                      </p:tavLst>
                                    </p:anim>
                                    <p:anim calcmode="lin" valueType="num">
                                      <p:cBhvr additive="base">
                                        <p:cTn id="38" dur="500" fill="hold"/>
                                        <p:tgtEl>
                                          <p:spTgt spid="12306"/>
                                        </p:tgtEl>
                                        <p:attrNameLst>
                                          <p:attrName>ppt_y</p:attrName>
                                        </p:attrNameLst>
                                      </p:cBhvr>
                                      <p:tavLst>
                                        <p:tav tm="0">
                                          <p:val>
                                            <p:strVal val="0-#ppt_h/2"/>
                                          </p:val>
                                        </p:tav>
                                        <p:tav tm="100000">
                                          <p:val>
                                            <p:strVal val="#ppt_y"/>
                                          </p:val>
                                        </p:tav>
                                      </p:tavLst>
                                    </p:anim>
                                  </p:childTnLst>
                                </p:cTn>
                              </p:par>
                            </p:childTnLst>
                          </p:cTn>
                        </p:par>
                        <p:par>
                          <p:cTn id="39" fill="hold" nodeType="afterGroup">
                            <p:stCondLst>
                              <p:cond delay="1000"/>
                            </p:stCondLst>
                            <p:childTnLst>
                              <p:par>
                                <p:cTn id="40" presetID="12" presetClass="entr" presetSubtype="1" fill="hold" nodeType="afterEffect">
                                  <p:stCondLst>
                                    <p:cond delay="0"/>
                                  </p:stCondLst>
                                  <p:childTnLst>
                                    <p:set>
                                      <p:cBhvr>
                                        <p:cTn id="41" dur="1" fill="hold">
                                          <p:stCondLst>
                                            <p:cond delay="0"/>
                                          </p:stCondLst>
                                        </p:cTn>
                                        <p:tgtEl>
                                          <p:spTgt spid="12305"/>
                                        </p:tgtEl>
                                        <p:attrNameLst>
                                          <p:attrName>style.visibility</p:attrName>
                                        </p:attrNameLst>
                                      </p:cBhvr>
                                      <p:to>
                                        <p:strVal val="visible"/>
                                      </p:to>
                                    </p:set>
                                    <p:animEffect transition="in" filter="slide(fromTop)">
                                      <p:cBhvr>
                                        <p:cTn id="42" dur="500"/>
                                        <p:tgtEl>
                                          <p:spTgt spid="123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5" grpId="0" animBg="1"/>
      <p:bldP spid="12296" grpId="0" animBg="1"/>
      <p:bldP spid="12297" grpId="0" animBg="1"/>
      <p:bldP spid="12298" grpId="0"/>
      <p:bldP spid="12299" grpId="0" animBg="1"/>
      <p:bldP spid="12300" grpId="0" animBg="1"/>
      <p:bldP spid="12301" grpId="0" animBg="1"/>
      <p:bldP spid="12304" grpId="0" animBg="1"/>
      <p:bldP spid="1230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2" y="1040999"/>
            <a:ext cx="3428835" cy="261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5980" y="1795819"/>
            <a:ext cx="258882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1934" y="4191002"/>
            <a:ext cx="3011535" cy="22836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tangle 12"/>
          <p:cNvSpPr/>
          <p:nvPr/>
        </p:nvSpPr>
        <p:spPr>
          <a:xfrm>
            <a:off x="1485901" y="3821668"/>
            <a:ext cx="3483604" cy="369332"/>
          </a:xfrm>
          <a:prstGeom prst="rect">
            <a:avLst/>
          </a:prstGeom>
        </p:spPr>
        <p:txBody>
          <a:bodyPr wrap="square">
            <a:spAutoFit/>
          </a:bodyPr>
          <a:lstStyle/>
          <a:p>
            <a:pPr algn="ctr" rtl="0"/>
            <a:r>
              <a:rPr lang="en-US" b="1" dirty="0" err="1">
                <a:solidFill>
                  <a:srgbClr val="000000"/>
                </a:solidFill>
                <a:latin typeface="Times New Roman"/>
              </a:rPr>
              <a:t>Nứt</a:t>
            </a:r>
            <a:r>
              <a:rPr lang="en-US" b="1" dirty="0">
                <a:solidFill>
                  <a:srgbClr val="000000"/>
                </a:solidFill>
                <a:latin typeface="Times New Roman"/>
              </a:rPr>
              <a:t> do </a:t>
            </a:r>
            <a:r>
              <a:rPr lang="en-US" b="1" dirty="0" err="1">
                <a:solidFill>
                  <a:srgbClr val="000000"/>
                </a:solidFill>
                <a:latin typeface="Times New Roman"/>
              </a:rPr>
              <a:t>giãn</a:t>
            </a:r>
            <a:r>
              <a:rPr lang="en-US" b="1" dirty="0">
                <a:solidFill>
                  <a:srgbClr val="000000"/>
                </a:solidFill>
                <a:latin typeface="Times New Roman"/>
              </a:rPr>
              <a:t> </a:t>
            </a:r>
            <a:r>
              <a:rPr lang="en-US" b="1" dirty="0" err="1">
                <a:solidFill>
                  <a:srgbClr val="000000"/>
                </a:solidFill>
                <a:latin typeface="Times New Roman"/>
              </a:rPr>
              <a:t>nở</a:t>
            </a:r>
            <a:r>
              <a:rPr lang="en-US" b="1" dirty="0">
                <a:solidFill>
                  <a:srgbClr val="000000"/>
                </a:solidFill>
                <a:latin typeface="Times New Roman"/>
              </a:rPr>
              <a:t> </a:t>
            </a:r>
            <a:r>
              <a:rPr lang="en-US" b="1" dirty="0" err="1">
                <a:solidFill>
                  <a:srgbClr val="000000"/>
                </a:solidFill>
                <a:latin typeface="Times New Roman"/>
              </a:rPr>
              <a:t>nhiệt</a:t>
            </a:r>
            <a:r>
              <a:rPr lang="en-US" b="1" dirty="0">
                <a:solidFill>
                  <a:srgbClr val="000000"/>
                </a:solidFill>
                <a:latin typeface="Times New Roman"/>
              </a:rPr>
              <a:t> </a:t>
            </a:r>
            <a:r>
              <a:rPr lang="en-US" b="1" dirty="0" err="1">
                <a:solidFill>
                  <a:srgbClr val="000000"/>
                </a:solidFill>
                <a:latin typeface="Times New Roman"/>
              </a:rPr>
              <a:t>sớm</a:t>
            </a:r>
            <a:endParaRPr lang="en-US" b="1" dirty="0">
              <a:solidFill>
                <a:srgbClr val="000000"/>
              </a:solidFill>
              <a:latin typeface="Times New Roman"/>
            </a:endParaRPr>
          </a:p>
        </p:txBody>
      </p:sp>
      <p:sp>
        <p:nvSpPr>
          <p:cNvPr id="14" name="Rectangle 13"/>
          <p:cNvSpPr/>
          <p:nvPr/>
        </p:nvSpPr>
        <p:spPr>
          <a:xfrm>
            <a:off x="5240931" y="1106271"/>
            <a:ext cx="2621957" cy="646331"/>
          </a:xfrm>
          <a:prstGeom prst="rect">
            <a:avLst/>
          </a:prstGeom>
        </p:spPr>
        <p:txBody>
          <a:bodyPr wrap="square">
            <a:spAutoFit/>
          </a:bodyPr>
          <a:lstStyle/>
          <a:p>
            <a:pPr algn="ctr" rtl="0"/>
            <a:r>
              <a:rPr lang="en-US" b="1" dirty="0" err="1">
                <a:solidFill>
                  <a:srgbClr val="000000"/>
                </a:solidFill>
                <a:latin typeface="Times New Roman"/>
              </a:rPr>
              <a:t>Chênh</a:t>
            </a:r>
            <a:r>
              <a:rPr lang="en-US" b="1" dirty="0">
                <a:solidFill>
                  <a:srgbClr val="000000"/>
                </a:solidFill>
                <a:latin typeface="Times New Roman"/>
              </a:rPr>
              <a:t> </a:t>
            </a:r>
            <a:r>
              <a:rPr lang="en-US" b="1" dirty="0" err="1">
                <a:solidFill>
                  <a:srgbClr val="000000"/>
                </a:solidFill>
                <a:latin typeface="Times New Roman"/>
              </a:rPr>
              <a:t>lệch</a:t>
            </a:r>
            <a:r>
              <a:rPr lang="en-US" b="1" dirty="0">
                <a:solidFill>
                  <a:srgbClr val="000000"/>
                </a:solidFill>
                <a:latin typeface="Times New Roman"/>
              </a:rPr>
              <a:t> </a:t>
            </a:r>
            <a:r>
              <a:rPr lang="en-US" b="1" dirty="0" err="1">
                <a:solidFill>
                  <a:srgbClr val="000000"/>
                </a:solidFill>
                <a:latin typeface="Times New Roman"/>
              </a:rPr>
              <a:t>nhiệt</a:t>
            </a:r>
            <a:r>
              <a:rPr lang="en-US" b="1" dirty="0">
                <a:solidFill>
                  <a:srgbClr val="000000"/>
                </a:solidFill>
                <a:latin typeface="Times New Roman"/>
              </a:rPr>
              <a:t> </a:t>
            </a:r>
            <a:r>
              <a:rPr lang="en-US" b="1" dirty="0" err="1">
                <a:solidFill>
                  <a:srgbClr val="000000"/>
                </a:solidFill>
                <a:latin typeface="Times New Roman"/>
              </a:rPr>
              <a:t>độ</a:t>
            </a:r>
            <a:r>
              <a:rPr lang="en-US" b="1" dirty="0">
                <a:solidFill>
                  <a:srgbClr val="000000"/>
                </a:solidFill>
                <a:latin typeface="Times New Roman"/>
              </a:rPr>
              <a:t> do </a:t>
            </a:r>
            <a:r>
              <a:rPr lang="en-US" b="1" dirty="0" err="1">
                <a:solidFill>
                  <a:srgbClr val="000000"/>
                </a:solidFill>
                <a:latin typeface="Times New Roman"/>
              </a:rPr>
              <a:t>tháo</a:t>
            </a:r>
            <a:r>
              <a:rPr lang="en-US" b="1" dirty="0">
                <a:solidFill>
                  <a:srgbClr val="000000"/>
                </a:solidFill>
                <a:latin typeface="Times New Roman"/>
              </a:rPr>
              <a:t> </a:t>
            </a:r>
            <a:r>
              <a:rPr lang="en-US" b="1" dirty="0" err="1">
                <a:solidFill>
                  <a:srgbClr val="000000"/>
                </a:solidFill>
                <a:latin typeface="Times New Roman"/>
              </a:rPr>
              <a:t>khuôn</a:t>
            </a:r>
            <a:r>
              <a:rPr lang="en-US" b="1" dirty="0">
                <a:solidFill>
                  <a:srgbClr val="000000"/>
                </a:solidFill>
                <a:latin typeface="Times New Roman"/>
              </a:rPr>
              <a:t> </a:t>
            </a:r>
            <a:r>
              <a:rPr lang="en-US" b="1" dirty="0" err="1">
                <a:solidFill>
                  <a:srgbClr val="000000"/>
                </a:solidFill>
                <a:latin typeface="Times New Roman"/>
              </a:rPr>
              <a:t>sớm</a:t>
            </a:r>
            <a:r>
              <a:rPr lang="en-US" b="1" dirty="0">
                <a:solidFill>
                  <a:srgbClr val="000000"/>
                </a:solidFill>
                <a:latin typeface="Times New Roman"/>
              </a:rPr>
              <a:t> </a:t>
            </a:r>
            <a:r>
              <a:rPr lang="en-US" b="1" dirty="0" err="1">
                <a:solidFill>
                  <a:srgbClr val="000000"/>
                </a:solidFill>
                <a:latin typeface="Times New Roman"/>
              </a:rPr>
              <a:t>gây</a:t>
            </a:r>
            <a:r>
              <a:rPr lang="en-US" b="1" dirty="0">
                <a:solidFill>
                  <a:srgbClr val="000000"/>
                </a:solidFill>
                <a:latin typeface="Times New Roman"/>
              </a:rPr>
              <a:t> </a:t>
            </a:r>
            <a:r>
              <a:rPr lang="en-US" b="1" dirty="0" err="1">
                <a:solidFill>
                  <a:srgbClr val="000000"/>
                </a:solidFill>
                <a:latin typeface="Times New Roman"/>
              </a:rPr>
              <a:t>nứt</a:t>
            </a:r>
            <a:endParaRPr lang="en-US" b="1" dirty="0">
              <a:solidFill>
                <a:srgbClr val="000000"/>
              </a:solidFill>
              <a:latin typeface="Times New Roman"/>
            </a:endParaRPr>
          </a:p>
        </p:txBody>
      </p:sp>
      <p:pic>
        <p:nvPicPr>
          <p:cNvPr id="15" name="Picture 30" descr="pcc_shrink_crack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77877" y="4267201"/>
            <a:ext cx="1913535" cy="176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1423987" y="659407"/>
            <a:ext cx="3900488" cy="369332"/>
          </a:xfrm>
          <a:prstGeom prst="rect">
            <a:avLst/>
          </a:prstGeom>
        </p:spPr>
        <p:txBody>
          <a:bodyPr wrap="square">
            <a:spAutoFit/>
          </a:bodyPr>
          <a:lstStyle/>
          <a:p>
            <a:pPr algn="ctr" rtl="0"/>
            <a:r>
              <a:rPr lang="en-US" b="1" dirty="0" err="1">
                <a:solidFill>
                  <a:srgbClr val="000000"/>
                </a:solidFill>
                <a:latin typeface="Times New Roman"/>
              </a:rPr>
              <a:t>Sự</a:t>
            </a:r>
            <a:r>
              <a:rPr lang="en-US" b="1" dirty="0">
                <a:solidFill>
                  <a:srgbClr val="000000"/>
                </a:solidFill>
                <a:latin typeface="Times New Roman"/>
              </a:rPr>
              <a:t> </a:t>
            </a:r>
            <a:r>
              <a:rPr lang="en-US" b="1" dirty="0" err="1">
                <a:solidFill>
                  <a:srgbClr val="000000"/>
                </a:solidFill>
                <a:latin typeface="Times New Roman"/>
              </a:rPr>
              <a:t>chênh</a:t>
            </a:r>
            <a:r>
              <a:rPr lang="en-US" b="1" dirty="0">
                <a:solidFill>
                  <a:srgbClr val="000000"/>
                </a:solidFill>
                <a:latin typeface="Times New Roman"/>
              </a:rPr>
              <a:t> </a:t>
            </a:r>
            <a:r>
              <a:rPr lang="en-US" b="1" dirty="0" err="1">
                <a:solidFill>
                  <a:srgbClr val="000000"/>
                </a:solidFill>
                <a:latin typeface="Times New Roman"/>
              </a:rPr>
              <a:t>lệch</a:t>
            </a:r>
            <a:r>
              <a:rPr lang="en-US" b="1" dirty="0">
                <a:solidFill>
                  <a:srgbClr val="000000"/>
                </a:solidFill>
                <a:latin typeface="Times New Roman"/>
              </a:rPr>
              <a:t> </a:t>
            </a:r>
            <a:r>
              <a:rPr lang="en-US" b="1" dirty="0" err="1">
                <a:solidFill>
                  <a:srgbClr val="000000"/>
                </a:solidFill>
                <a:latin typeface="Times New Roman"/>
              </a:rPr>
              <a:t>nhiệt</a:t>
            </a:r>
            <a:r>
              <a:rPr lang="en-US" b="1" dirty="0">
                <a:solidFill>
                  <a:srgbClr val="000000"/>
                </a:solidFill>
                <a:latin typeface="Times New Roman"/>
              </a:rPr>
              <a:t> </a:t>
            </a:r>
            <a:r>
              <a:rPr lang="en-US" b="1" dirty="0" err="1">
                <a:solidFill>
                  <a:srgbClr val="000000"/>
                </a:solidFill>
                <a:latin typeface="Times New Roman"/>
              </a:rPr>
              <a:t>độ</a:t>
            </a:r>
            <a:r>
              <a:rPr lang="en-US" b="1" dirty="0">
                <a:solidFill>
                  <a:srgbClr val="000000"/>
                </a:solidFill>
                <a:latin typeface="Times New Roman"/>
              </a:rPr>
              <a:t> </a:t>
            </a:r>
            <a:r>
              <a:rPr lang="en-US" b="1" dirty="0" err="1">
                <a:solidFill>
                  <a:srgbClr val="000000"/>
                </a:solidFill>
                <a:latin typeface="Times New Roman"/>
              </a:rPr>
              <a:t>gây</a:t>
            </a:r>
            <a:r>
              <a:rPr lang="en-US" b="1" dirty="0">
                <a:solidFill>
                  <a:srgbClr val="000000"/>
                </a:solidFill>
                <a:latin typeface="Times New Roman"/>
              </a:rPr>
              <a:t> </a:t>
            </a:r>
            <a:r>
              <a:rPr lang="en-US" b="1" dirty="0" err="1">
                <a:solidFill>
                  <a:srgbClr val="000000"/>
                </a:solidFill>
                <a:latin typeface="Times New Roman"/>
              </a:rPr>
              <a:t>nứt</a:t>
            </a:r>
            <a:endParaRPr lang="en-US" b="1" dirty="0">
              <a:solidFill>
                <a:srgbClr val="000000"/>
              </a:solidFill>
              <a:latin typeface="Times New Roman"/>
            </a:endParaRPr>
          </a:p>
        </p:txBody>
      </p:sp>
      <p:sp>
        <p:nvSpPr>
          <p:cNvPr id="9" name="TextBox 8"/>
          <p:cNvSpPr txBox="1"/>
          <p:nvPr/>
        </p:nvSpPr>
        <p:spPr>
          <a:xfrm>
            <a:off x="1238250" y="240268"/>
            <a:ext cx="7429500" cy="400110"/>
          </a:xfrm>
          <a:prstGeom prst="rect">
            <a:avLst/>
          </a:prstGeom>
          <a:noFill/>
        </p:spPr>
        <p:txBody>
          <a:bodyPr wrap="square" rtlCol="0">
            <a:spAutoFit/>
          </a:bodyPr>
          <a:lstStyle/>
          <a:p>
            <a:pPr algn="ctr" rtl="0"/>
            <a:r>
              <a:rPr lang="en-US" sz="2000" b="1" dirty="0">
                <a:solidFill>
                  <a:srgbClr val="000000"/>
                </a:solidFill>
                <a:latin typeface="Times New Roman"/>
              </a:rPr>
              <a:t> NỨT DO NHIỆT TRONG KẾT CẤU BÊ TÔNG</a:t>
            </a:r>
          </a:p>
        </p:txBody>
      </p:sp>
      <p:sp>
        <p:nvSpPr>
          <p:cNvPr id="18" name="Rectangle 17"/>
          <p:cNvSpPr/>
          <p:nvPr/>
        </p:nvSpPr>
        <p:spPr>
          <a:xfrm>
            <a:off x="5364756" y="6059271"/>
            <a:ext cx="2621957" cy="646331"/>
          </a:xfrm>
          <a:prstGeom prst="rect">
            <a:avLst/>
          </a:prstGeom>
        </p:spPr>
        <p:txBody>
          <a:bodyPr wrap="square">
            <a:spAutoFit/>
          </a:bodyPr>
          <a:lstStyle/>
          <a:p>
            <a:pPr algn="ctr" rtl="0"/>
            <a:r>
              <a:rPr lang="en-US" b="1" dirty="0" err="1">
                <a:solidFill>
                  <a:srgbClr val="000000"/>
                </a:solidFill>
                <a:latin typeface="Times New Roman"/>
              </a:rPr>
              <a:t>Vết</a:t>
            </a:r>
            <a:r>
              <a:rPr lang="en-US" b="1" dirty="0">
                <a:solidFill>
                  <a:srgbClr val="000000"/>
                </a:solidFill>
                <a:latin typeface="Times New Roman"/>
              </a:rPr>
              <a:t> </a:t>
            </a:r>
            <a:r>
              <a:rPr lang="en-US" b="1" dirty="0" err="1">
                <a:solidFill>
                  <a:srgbClr val="000000"/>
                </a:solidFill>
                <a:latin typeface="Times New Roman"/>
              </a:rPr>
              <a:t>nứt</a:t>
            </a:r>
            <a:r>
              <a:rPr lang="en-US" b="1" dirty="0">
                <a:solidFill>
                  <a:srgbClr val="000000"/>
                </a:solidFill>
                <a:latin typeface="Times New Roman"/>
              </a:rPr>
              <a:t> </a:t>
            </a:r>
            <a:r>
              <a:rPr lang="en-US" b="1" dirty="0" err="1">
                <a:solidFill>
                  <a:srgbClr val="000000"/>
                </a:solidFill>
                <a:latin typeface="Times New Roman"/>
              </a:rPr>
              <a:t>xuyên</a:t>
            </a:r>
            <a:r>
              <a:rPr lang="en-US" b="1" dirty="0">
                <a:solidFill>
                  <a:srgbClr val="000000"/>
                </a:solidFill>
                <a:latin typeface="Times New Roman"/>
              </a:rPr>
              <a:t> do </a:t>
            </a:r>
            <a:r>
              <a:rPr lang="en-US" b="1" dirty="0" err="1">
                <a:solidFill>
                  <a:srgbClr val="000000"/>
                </a:solidFill>
                <a:latin typeface="Times New Roman"/>
              </a:rPr>
              <a:t>nhiệt</a:t>
            </a:r>
            <a:r>
              <a:rPr lang="en-US" b="1" dirty="0">
                <a:solidFill>
                  <a:srgbClr val="000000"/>
                </a:solidFill>
                <a:latin typeface="Times New Roman"/>
              </a:rPr>
              <a:t> </a:t>
            </a:r>
            <a:r>
              <a:rPr lang="en-US" b="1" dirty="0" err="1">
                <a:solidFill>
                  <a:srgbClr val="000000"/>
                </a:solidFill>
                <a:latin typeface="Times New Roman"/>
              </a:rPr>
              <a:t>trong</a:t>
            </a:r>
            <a:r>
              <a:rPr lang="en-US" b="1" dirty="0">
                <a:solidFill>
                  <a:srgbClr val="000000"/>
                </a:solidFill>
                <a:latin typeface="Times New Roman"/>
              </a:rPr>
              <a:t> </a:t>
            </a:r>
            <a:r>
              <a:rPr lang="en-US" b="1" dirty="0" err="1">
                <a:solidFill>
                  <a:srgbClr val="000000"/>
                </a:solidFill>
                <a:latin typeface="Times New Roman"/>
              </a:rPr>
              <a:t>bê</a:t>
            </a:r>
            <a:r>
              <a:rPr lang="en-US" b="1" dirty="0">
                <a:solidFill>
                  <a:srgbClr val="000000"/>
                </a:solidFill>
                <a:latin typeface="Times New Roman"/>
              </a:rPr>
              <a:t> </a:t>
            </a:r>
            <a:r>
              <a:rPr lang="en-US" b="1" dirty="0" err="1">
                <a:solidFill>
                  <a:srgbClr val="000000"/>
                </a:solidFill>
                <a:latin typeface="Times New Roman"/>
              </a:rPr>
              <a:t>tông</a:t>
            </a:r>
            <a:endParaRPr lang="en-US" b="1" dirty="0">
              <a:solidFill>
                <a:srgbClr val="000000"/>
              </a:solidFill>
              <a:latin typeface="Times New Roman"/>
            </a:endParaRPr>
          </a:p>
        </p:txBody>
      </p:sp>
    </p:spTree>
    <p:extLst>
      <p:ext uri="{BB962C8B-B14F-4D97-AF65-F5344CB8AC3E}">
        <p14:creationId xmlns:p14="http://schemas.microsoft.com/office/powerpoint/2010/main" val="223482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
          <p:cNvSpPr>
            <a:spLocks noGrp="1" noChangeArrowheads="1"/>
          </p:cNvSpPr>
          <p:nvPr>
            <p:ph type="sldNum" sz="quarter" idx="12"/>
          </p:nvPr>
        </p:nvSpPr>
        <p:spPr>
          <a:noFill/>
          <a:ln>
            <a:miter lim="800000"/>
            <a:headEnd/>
            <a:tailEnd/>
          </a:ln>
        </p:spPr>
        <p:txBody>
          <a:bodyPr/>
          <a:lstStyle/>
          <a:p>
            <a:pPr algn="r" rtl="0" eaLnBrk="0" fontAlgn="base" hangingPunct="0">
              <a:spcBef>
                <a:spcPct val="0"/>
              </a:spcBef>
              <a:spcAft>
                <a:spcPct val="0"/>
              </a:spcAft>
            </a:pPr>
            <a:fld id="{74F902A5-11E3-43B5-A714-FEB976367EA3}" type="slidenum">
              <a:rPr lang="en-US" sz="1400">
                <a:solidFill>
                  <a:srgbClr val="333399"/>
                </a:solidFill>
                <a:latin typeface="Comic Sans MS" pitchFamily="66" charset="0"/>
                <a:cs typeface="Times New Roman" pitchFamily="18" charset="0"/>
              </a:rPr>
              <a:pPr algn="r" rtl="0" eaLnBrk="0" fontAlgn="base" hangingPunct="0">
                <a:spcBef>
                  <a:spcPct val="0"/>
                </a:spcBef>
                <a:spcAft>
                  <a:spcPct val="0"/>
                </a:spcAft>
              </a:pPr>
              <a:t>23</a:t>
            </a:fld>
            <a:endParaRPr lang="en-US" sz="1400">
              <a:solidFill>
                <a:srgbClr val="333399"/>
              </a:solidFill>
              <a:latin typeface="Comic Sans MS" pitchFamily="66" charset="0"/>
              <a:cs typeface="Times New Roman" pitchFamily="18" charset="0"/>
            </a:endParaRPr>
          </a:p>
        </p:txBody>
      </p:sp>
      <p:pic>
        <p:nvPicPr>
          <p:cNvPr id="11267" name="Picture 4" descr="Hinh vet nut truong Tran Van Kieu 001"/>
          <p:cNvPicPr>
            <a:picLocks noChangeAspect="1" noChangeArrowheads="1"/>
          </p:cNvPicPr>
          <p:nvPr/>
        </p:nvPicPr>
        <p:blipFill>
          <a:blip r:embed="rId2"/>
          <a:srcRect l="68166" t="56259" r="6889" b="21544"/>
          <a:stretch>
            <a:fillRect/>
          </a:stretch>
        </p:blipFill>
        <p:spPr bwMode="auto">
          <a:xfrm>
            <a:off x="1795462" y="304800"/>
            <a:ext cx="2786063" cy="2154238"/>
          </a:xfrm>
          <a:prstGeom prst="rect">
            <a:avLst/>
          </a:prstGeom>
          <a:noFill/>
          <a:ln w="9525">
            <a:noFill/>
            <a:miter lim="800000"/>
            <a:headEnd/>
            <a:tailEnd/>
          </a:ln>
        </p:spPr>
      </p:pic>
      <p:pic>
        <p:nvPicPr>
          <p:cNvPr id="11268" name="Picture 5" descr="Hinh vet nut truong Tran Van Kieu 001"/>
          <p:cNvPicPr>
            <a:picLocks noChangeAspect="1" noChangeArrowheads="1"/>
          </p:cNvPicPr>
          <p:nvPr/>
        </p:nvPicPr>
        <p:blipFill>
          <a:blip r:embed="rId2"/>
          <a:srcRect l="40625" t="56192" r="35202" b="21588"/>
          <a:stretch>
            <a:fillRect/>
          </a:stretch>
        </p:blipFill>
        <p:spPr bwMode="auto">
          <a:xfrm>
            <a:off x="5386387" y="381000"/>
            <a:ext cx="2662238" cy="2135188"/>
          </a:xfrm>
          <a:prstGeom prst="rect">
            <a:avLst/>
          </a:prstGeom>
          <a:noFill/>
          <a:ln w="9525">
            <a:noFill/>
            <a:miter lim="800000"/>
            <a:headEnd/>
            <a:tailEnd/>
          </a:ln>
        </p:spPr>
      </p:pic>
      <p:sp>
        <p:nvSpPr>
          <p:cNvPr id="11269" name="Rectangle 6"/>
          <p:cNvSpPr>
            <a:spLocks noChangeArrowheads="1"/>
          </p:cNvSpPr>
          <p:nvPr/>
        </p:nvSpPr>
        <p:spPr bwMode="auto">
          <a:xfrm>
            <a:off x="1388459" y="2589555"/>
            <a:ext cx="3703258" cy="323165"/>
          </a:xfrm>
          <a:prstGeom prst="rect">
            <a:avLst/>
          </a:prstGeom>
          <a:noFill/>
          <a:ln w="9525">
            <a:noFill/>
            <a:miter lim="800000"/>
            <a:headEnd/>
            <a:tailEnd/>
          </a:ln>
          <a:effectLst/>
        </p:spPr>
        <p:txBody>
          <a:bodyPr wrap="none" anchor="ctr">
            <a:spAutoFit/>
          </a:bodyPr>
          <a:lstStyle/>
          <a:p>
            <a:pPr algn="ctr" rtl="0" eaLnBrk="0" fontAlgn="base" hangingPunct="0">
              <a:spcBef>
                <a:spcPct val="0"/>
              </a:spcBef>
              <a:spcAft>
                <a:spcPct val="0"/>
              </a:spcAft>
            </a:pPr>
            <a:r>
              <a:rPr lang="en-US" sz="1500" b="1">
                <a:solidFill>
                  <a:srgbClr val="CC0000"/>
                </a:solidFill>
                <a:latin typeface="VNI-Times" pitchFamily="2" charset="0"/>
                <a:cs typeface="Times New Roman" pitchFamily="18" charset="0"/>
              </a:rPr>
              <a:t>NHIEÀU VEÁT NÖÙT &lt; 0.1MM, ÑEÀU KHAÉP</a:t>
            </a:r>
          </a:p>
        </p:txBody>
      </p:sp>
      <p:sp>
        <p:nvSpPr>
          <p:cNvPr id="11270" name="Rectangle 7"/>
          <p:cNvSpPr>
            <a:spLocks noChangeArrowheads="1"/>
          </p:cNvSpPr>
          <p:nvPr/>
        </p:nvSpPr>
        <p:spPr bwMode="auto">
          <a:xfrm>
            <a:off x="5149649" y="2581617"/>
            <a:ext cx="3260829" cy="323165"/>
          </a:xfrm>
          <a:prstGeom prst="rect">
            <a:avLst/>
          </a:prstGeom>
          <a:noFill/>
          <a:ln w="9525">
            <a:noFill/>
            <a:miter lim="800000"/>
            <a:headEnd/>
            <a:tailEnd/>
          </a:ln>
          <a:effectLst/>
        </p:spPr>
        <p:txBody>
          <a:bodyPr wrap="none" anchor="ctr">
            <a:spAutoFit/>
          </a:bodyPr>
          <a:lstStyle/>
          <a:p>
            <a:pPr algn="ctr" rtl="0" eaLnBrk="0" fontAlgn="base" hangingPunct="0">
              <a:spcBef>
                <a:spcPct val="0"/>
              </a:spcBef>
              <a:spcAft>
                <a:spcPct val="0"/>
              </a:spcAft>
            </a:pPr>
            <a:r>
              <a:rPr lang="en-US" sz="1500" b="1">
                <a:solidFill>
                  <a:srgbClr val="CC0000"/>
                </a:solidFill>
                <a:latin typeface="VNI-Times" pitchFamily="2" charset="0"/>
                <a:cs typeface="Times New Roman" pitchFamily="18" charset="0"/>
              </a:rPr>
              <a:t>NÖÙT “CHAÂN CHIM” TAÄP TRUNG</a:t>
            </a:r>
          </a:p>
        </p:txBody>
      </p:sp>
      <p:pic>
        <p:nvPicPr>
          <p:cNvPr id="11271" name="Picture 8" descr="Hinh vet nut truong Tran Van Kieu 001"/>
          <p:cNvPicPr>
            <a:picLocks noChangeAspect="1" noChangeArrowheads="1"/>
          </p:cNvPicPr>
          <p:nvPr/>
        </p:nvPicPr>
        <p:blipFill>
          <a:blip r:embed="rId2"/>
          <a:srcRect l="12703" t="56172" r="62567" b="21008"/>
          <a:stretch>
            <a:fillRect/>
          </a:stretch>
        </p:blipFill>
        <p:spPr bwMode="auto">
          <a:xfrm>
            <a:off x="1857375" y="3254377"/>
            <a:ext cx="2786063" cy="2232025"/>
          </a:xfrm>
          <a:prstGeom prst="rect">
            <a:avLst/>
          </a:prstGeom>
          <a:noFill/>
          <a:ln w="9525">
            <a:noFill/>
            <a:miter lim="800000"/>
            <a:headEnd/>
            <a:tailEnd/>
          </a:ln>
        </p:spPr>
      </p:pic>
      <p:pic>
        <p:nvPicPr>
          <p:cNvPr id="11272" name="Picture 9" descr="Hinh vet nut truong Tran Van Kieu 002"/>
          <p:cNvPicPr>
            <a:picLocks noChangeAspect="1" noChangeArrowheads="1"/>
          </p:cNvPicPr>
          <p:nvPr/>
        </p:nvPicPr>
        <p:blipFill>
          <a:blip r:embed="rId3"/>
          <a:srcRect l="68922" t="56172" r="7281" b="20976"/>
          <a:stretch>
            <a:fillRect/>
          </a:stretch>
        </p:blipFill>
        <p:spPr bwMode="auto">
          <a:xfrm>
            <a:off x="5386388" y="3276602"/>
            <a:ext cx="2724150" cy="2263775"/>
          </a:xfrm>
          <a:prstGeom prst="rect">
            <a:avLst/>
          </a:prstGeom>
          <a:noFill/>
          <a:ln w="9525">
            <a:noFill/>
            <a:miter lim="800000"/>
            <a:headEnd/>
            <a:tailEnd/>
          </a:ln>
        </p:spPr>
      </p:pic>
      <p:sp>
        <p:nvSpPr>
          <p:cNvPr id="11273" name="Rectangle 10"/>
          <p:cNvSpPr>
            <a:spLocks noChangeArrowheads="1"/>
          </p:cNvSpPr>
          <p:nvPr/>
        </p:nvSpPr>
        <p:spPr bwMode="auto">
          <a:xfrm>
            <a:off x="1404543" y="5629617"/>
            <a:ext cx="3300905" cy="323165"/>
          </a:xfrm>
          <a:prstGeom prst="rect">
            <a:avLst/>
          </a:prstGeom>
          <a:noFill/>
          <a:ln w="9525">
            <a:noFill/>
            <a:miter lim="800000"/>
            <a:headEnd/>
            <a:tailEnd/>
          </a:ln>
          <a:effectLst/>
        </p:spPr>
        <p:txBody>
          <a:bodyPr wrap="none" anchor="ctr">
            <a:spAutoFit/>
          </a:bodyPr>
          <a:lstStyle/>
          <a:p>
            <a:pPr algn="ctr" rtl="0" eaLnBrk="0" fontAlgn="base" hangingPunct="0">
              <a:spcBef>
                <a:spcPct val="0"/>
              </a:spcBef>
              <a:spcAft>
                <a:spcPct val="0"/>
              </a:spcAft>
            </a:pPr>
            <a:r>
              <a:rPr lang="en-US" sz="1500" b="1">
                <a:solidFill>
                  <a:srgbClr val="CC0000"/>
                </a:solidFill>
                <a:latin typeface="VNI-Times" pitchFamily="2" charset="0"/>
                <a:cs typeface="Times New Roman" pitchFamily="18" charset="0"/>
              </a:rPr>
              <a:t>NÖÙT DO DÖÔÕNG HOÄ KHOÂNG ÑAÏT</a:t>
            </a:r>
          </a:p>
        </p:txBody>
      </p:sp>
      <p:sp>
        <p:nvSpPr>
          <p:cNvPr id="11274" name="Rectangle 11"/>
          <p:cNvSpPr>
            <a:spLocks noChangeArrowheads="1"/>
          </p:cNvSpPr>
          <p:nvPr/>
        </p:nvSpPr>
        <p:spPr bwMode="auto">
          <a:xfrm>
            <a:off x="3900963" y="5629617"/>
            <a:ext cx="5275803" cy="323165"/>
          </a:xfrm>
          <a:prstGeom prst="rect">
            <a:avLst/>
          </a:prstGeom>
          <a:noFill/>
          <a:ln w="9525">
            <a:noFill/>
            <a:miter lim="800000"/>
            <a:headEnd/>
            <a:tailEnd/>
          </a:ln>
          <a:effectLst/>
        </p:spPr>
        <p:txBody>
          <a:bodyPr wrap="none" anchor="ctr">
            <a:spAutoFit/>
          </a:bodyPr>
          <a:lstStyle/>
          <a:p>
            <a:pPr algn="ctr" rtl="0" eaLnBrk="0" fontAlgn="base" hangingPunct="0">
              <a:spcBef>
                <a:spcPct val="0"/>
              </a:spcBef>
              <a:spcAft>
                <a:spcPct val="0"/>
              </a:spcAft>
            </a:pPr>
            <a:r>
              <a:rPr lang="en-US" sz="1500" b="1">
                <a:solidFill>
                  <a:srgbClr val="CC0000"/>
                </a:solidFill>
                <a:latin typeface="VNI-Times" pitchFamily="2" charset="0"/>
                <a:cs typeface="Times New Roman" pitchFamily="18" charset="0"/>
              </a:rPr>
              <a:t>NÖÙT RAÕNH SAÂU BT KHOÁI LÔÙN, THIEÁU THEÙP CAÁU TAÏO</a:t>
            </a:r>
          </a:p>
        </p:txBody>
      </p:sp>
    </p:spTree>
    <p:extLst>
      <p:ext uri="{BB962C8B-B14F-4D97-AF65-F5344CB8AC3E}">
        <p14:creationId xmlns:p14="http://schemas.microsoft.com/office/powerpoint/2010/main" val="959275251"/>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38251" y="321677"/>
            <a:ext cx="7429499" cy="1569660"/>
          </a:xfrm>
          <a:prstGeom prst="rect">
            <a:avLst/>
          </a:prstGeom>
        </p:spPr>
        <p:txBody>
          <a:bodyPr wrap="square">
            <a:spAutoFit/>
          </a:bodyPr>
          <a:lstStyle/>
          <a:p>
            <a:pPr algn="ctr" rtl="0"/>
            <a:r>
              <a:rPr lang="en-US" sz="3200" b="1" dirty="0" smtClean="0">
                <a:solidFill>
                  <a:srgbClr val="00B0F0"/>
                </a:solidFill>
                <a:latin typeface="Times New Roman"/>
              </a:rPr>
              <a:t>2.4. </a:t>
            </a:r>
            <a:r>
              <a:rPr lang="en-US" sz="3200" b="1" dirty="0">
                <a:solidFill>
                  <a:srgbClr val="00B0F0"/>
                </a:solidFill>
                <a:latin typeface="Times New Roman"/>
              </a:rPr>
              <a:t>CÁC BIỆN PHÁP HẠN CHẾ NỨT </a:t>
            </a:r>
          </a:p>
          <a:p>
            <a:pPr algn="ctr" rtl="0"/>
            <a:r>
              <a:rPr lang="en-US" sz="3200" b="1" dirty="0">
                <a:solidFill>
                  <a:srgbClr val="00B0F0"/>
                </a:solidFill>
                <a:latin typeface="Times New Roman"/>
              </a:rPr>
              <a:t>TRONG KẾT CẤU BÊ TÔNG CỐT THÉP </a:t>
            </a:r>
            <a:endParaRPr lang="en-US" sz="3200" dirty="0">
              <a:solidFill>
                <a:srgbClr val="00B0F0"/>
              </a:solidFill>
              <a:latin typeface="Times New Roman"/>
            </a:endParaRPr>
          </a:p>
        </p:txBody>
      </p:sp>
      <p:sp>
        <p:nvSpPr>
          <p:cNvPr id="5" name="Rectangle 4"/>
          <p:cNvSpPr/>
          <p:nvPr/>
        </p:nvSpPr>
        <p:spPr>
          <a:xfrm>
            <a:off x="1609726" y="1676402"/>
            <a:ext cx="6872288" cy="5816977"/>
          </a:xfrm>
          <a:prstGeom prst="rect">
            <a:avLst/>
          </a:prstGeom>
          <a:ln w="31750">
            <a:solidFill>
              <a:srgbClr val="FF0000"/>
            </a:solidFill>
          </a:ln>
        </p:spPr>
        <p:txBody>
          <a:bodyPr wrap="square">
            <a:spAutoFit/>
          </a:bodyPr>
          <a:lstStyle/>
          <a:p>
            <a:pPr algn="just" rtl="0"/>
            <a:r>
              <a:rPr lang="en-US" sz="3200" b="1" dirty="0">
                <a:solidFill>
                  <a:srgbClr val="002060"/>
                </a:solidFill>
                <a:latin typeface="Times New Roman"/>
              </a:rPr>
              <a:t> </a:t>
            </a:r>
            <a:r>
              <a:rPr lang="en-US" sz="2400" b="1" i="1" dirty="0">
                <a:solidFill>
                  <a:srgbClr val="C00000"/>
                </a:solidFill>
                <a:latin typeface="Times New Roman"/>
              </a:rPr>
              <a:t>1. </a:t>
            </a:r>
            <a:r>
              <a:rPr lang="en-US" sz="2400" b="1" i="1" dirty="0" err="1">
                <a:solidFill>
                  <a:srgbClr val="C00000"/>
                </a:solidFill>
                <a:latin typeface="Times New Roman"/>
              </a:rPr>
              <a:t>Giảm</a:t>
            </a:r>
            <a:r>
              <a:rPr lang="en-US" sz="2400" b="1" i="1" dirty="0">
                <a:solidFill>
                  <a:srgbClr val="C00000"/>
                </a:solidFill>
                <a:latin typeface="Times New Roman"/>
              </a:rPr>
              <a:t> </a:t>
            </a:r>
            <a:r>
              <a:rPr lang="en-US" sz="2400" b="1" i="1" dirty="0" err="1">
                <a:solidFill>
                  <a:srgbClr val="C00000"/>
                </a:solidFill>
                <a:latin typeface="Times New Roman"/>
              </a:rPr>
              <a:t>tăng</a:t>
            </a:r>
            <a:r>
              <a:rPr lang="en-US" sz="2400" b="1" i="1" dirty="0">
                <a:solidFill>
                  <a:srgbClr val="C00000"/>
                </a:solidFill>
                <a:latin typeface="Times New Roman"/>
              </a:rPr>
              <a:t> </a:t>
            </a:r>
            <a:r>
              <a:rPr lang="en-US" sz="2400" b="1" i="1" dirty="0" err="1">
                <a:solidFill>
                  <a:srgbClr val="C00000"/>
                </a:solidFill>
                <a:latin typeface="Times New Roman"/>
              </a:rPr>
              <a:t>nhiệt</a:t>
            </a:r>
            <a:r>
              <a:rPr lang="en-US" sz="2400" b="1" i="1" dirty="0">
                <a:solidFill>
                  <a:srgbClr val="C00000"/>
                </a:solidFill>
                <a:latin typeface="Times New Roman"/>
              </a:rPr>
              <a:t> </a:t>
            </a:r>
            <a:r>
              <a:rPr lang="en-US" sz="2400" b="1" i="1" dirty="0" err="1">
                <a:solidFill>
                  <a:srgbClr val="C00000"/>
                </a:solidFill>
                <a:latin typeface="Times New Roman"/>
              </a:rPr>
              <a:t>trong</a:t>
            </a:r>
            <a:r>
              <a:rPr lang="en-US" sz="2400" b="1" i="1" dirty="0">
                <a:solidFill>
                  <a:srgbClr val="C00000"/>
                </a:solidFill>
                <a:latin typeface="Times New Roman"/>
              </a:rPr>
              <a:t> </a:t>
            </a:r>
            <a:r>
              <a:rPr lang="en-US" sz="2400" b="1" i="1" dirty="0" err="1">
                <a:solidFill>
                  <a:srgbClr val="C00000"/>
                </a:solidFill>
                <a:latin typeface="Times New Roman"/>
              </a:rPr>
              <a:t>bê</a:t>
            </a:r>
            <a:r>
              <a:rPr lang="en-US" sz="2400" b="1" i="1" dirty="0">
                <a:solidFill>
                  <a:srgbClr val="C00000"/>
                </a:solidFill>
                <a:latin typeface="Times New Roman"/>
              </a:rPr>
              <a:t> </a:t>
            </a:r>
            <a:r>
              <a:rPr lang="en-US" sz="2400" b="1" i="1" dirty="0" err="1">
                <a:solidFill>
                  <a:srgbClr val="C00000"/>
                </a:solidFill>
                <a:latin typeface="Times New Roman"/>
              </a:rPr>
              <a:t>tông</a:t>
            </a:r>
            <a:r>
              <a:rPr lang="en-US" sz="2400" b="1" i="1" dirty="0">
                <a:solidFill>
                  <a:srgbClr val="C00000"/>
                </a:solidFill>
                <a:latin typeface="Times New Roman"/>
              </a:rPr>
              <a:t>: </a:t>
            </a:r>
          </a:p>
          <a:p>
            <a:pPr marL="346075" indent="222250" algn="just">
              <a:buFont typeface="Arial" panose="020B0604020202020204" pitchFamily="34" charset="0"/>
              <a:buChar char="•"/>
            </a:pPr>
            <a:r>
              <a:rPr lang="en-US" sz="2400" b="1" dirty="0" err="1">
                <a:solidFill>
                  <a:srgbClr val="000000"/>
                </a:solidFill>
                <a:latin typeface="Times New Roman"/>
              </a:rPr>
              <a:t>Sử</a:t>
            </a:r>
            <a:r>
              <a:rPr lang="en-US" sz="2400" b="1" dirty="0">
                <a:solidFill>
                  <a:srgbClr val="000000"/>
                </a:solidFill>
                <a:latin typeface="Times New Roman"/>
              </a:rPr>
              <a:t> </a:t>
            </a:r>
            <a:r>
              <a:rPr lang="en-US" sz="2400" b="1" dirty="0" err="1">
                <a:solidFill>
                  <a:srgbClr val="000000"/>
                </a:solidFill>
                <a:latin typeface="Times New Roman"/>
              </a:rPr>
              <a:t>dụng</a:t>
            </a:r>
            <a:r>
              <a:rPr lang="en-US" sz="2400" b="1" dirty="0">
                <a:solidFill>
                  <a:srgbClr val="000000"/>
                </a:solidFill>
                <a:latin typeface="Times New Roman"/>
              </a:rPr>
              <a:t> xi </a:t>
            </a:r>
            <a:r>
              <a:rPr lang="en-US" sz="2400" b="1" dirty="0" err="1">
                <a:solidFill>
                  <a:srgbClr val="000000"/>
                </a:solidFill>
                <a:latin typeface="Times New Roman"/>
              </a:rPr>
              <a:t>măng</a:t>
            </a:r>
            <a:r>
              <a:rPr lang="en-US" sz="2400" b="1" dirty="0">
                <a:solidFill>
                  <a:srgbClr val="000000"/>
                </a:solidFill>
                <a:latin typeface="Times New Roman"/>
              </a:rPr>
              <a:t> </a:t>
            </a:r>
            <a:r>
              <a:rPr lang="en-US" sz="2400" b="1" dirty="0" err="1">
                <a:solidFill>
                  <a:srgbClr val="000000"/>
                </a:solidFill>
                <a:latin typeface="Times New Roman"/>
              </a:rPr>
              <a:t>ít</a:t>
            </a:r>
            <a:r>
              <a:rPr lang="en-US" sz="2400" b="1" dirty="0">
                <a:solidFill>
                  <a:srgbClr val="000000"/>
                </a:solidFill>
                <a:latin typeface="Times New Roman"/>
              </a:rPr>
              <a:t> </a:t>
            </a:r>
            <a:r>
              <a:rPr lang="en-US" sz="2400" b="1" dirty="0" err="1">
                <a:solidFill>
                  <a:srgbClr val="000000"/>
                </a:solidFill>
                <a:latin typeface="Times New Roman"/>
              </a:rPr>
              <a:t>tỏa</a:t>
            </a:r>
            <a:r>
              <a:rPr lang="en-US" sz="2400" b="1" dirty="0">
                <a:solidFill>
                  <a:srgbClr val="000000"/>
                </a:solidFill>
                <a:latin typeface="Times New Roman"/>
              </a:rPr>
              <a:t> </a:t>
            </a:r>
            <a:r>
              <a:rPr lang="en-US" sz="2400" b="1" dirty="0" err="1">
                <a:solidFill>
                  <a:srgbClr val="000000"/>
                </a:solidFill>
                <a:latin typeface="Times New Roman"/>
              </a:rPr>
              <a:t>nhiệt</a:t>
            </a:r>
            <a:r>
              <a:rPr lang="en-US" sz="2400" b="1" dirty="0">
                <a:solidFill>
                  <a:srgbClr val="000000"/>
                </a:solidFill>
                <a:latin typeface="Times New Roman"/>
              </a:rPr>
              <a:t> </a:t>
            </a:r>
            <a:r>
              <a:rPr lang="en-US" sz="2400" b="1" dirty="0" err="1">
                <a:solidFill>
                  <a:srgbClr val="000000"/>
                </a:solidFill>
                <a:latin typeface="Times New Roman"/>
              </a:rPr>
              <a:t>và</a:t>
            </a:r>
            <a:r>
              <a:rPr lang="en-US" sz="2400" b="1" dirty="0">
                <a:solidFill>
                  <a:srgbClr val="000000"/>
                </a:solidFill>
                <a:latin typeface="Times New Roman"/>
              </a:rPr>
              <a:t> </a:t>
            </a:r>
            <a:r>
              <a:rPr lang="en-US" sz="2400" b="1" dirty="0" err="1">
                <a:solidFill>
                  <a:srgbClr val="000000"/>
                </a:solidFill>
                <a:latin typeface="Times New Roman"/>
              </a:rPr>
              <a:t>phụ</a:t>
            </a:r>
            <a:r>
              <a:rPr lang="en-US" sz="2400" b="1" dirty="0">
                <a:solidFill>
                  <a:srgbClr val="000000"/>
                </a:solidFill>
                <a:latin typeface="Times New Roman"/>
              </a:rPr>
              <a:t> </a:t>
            </a:r>
            <a:r>
              <a:rPr lang="en-US" sz="2400" b="1" dirty="0" err="1">
                <a:solidFill>
                  <a:srgbClr val="000000"/>
                </a:solidFill>
                <a:latin typeface="Times New Roman"/>
              </a:rPr>
              <a:t>gia</a:t>
            </a:r>
            <a:r>
              <a:rPr lang="en-US" sz="2400" b="1" dirty="0">
                <a:solidFill>
                  <a:srgbClr val="000000"/>
                </a:solidFill>
                <a:latin typeface="Times New Roman"/>
              </a:rPr>
              <a:t> </a:t>
            </a:r>
            <a:r>
              <a:rPr lang="en-US" sz="2400" b="1" dirty="0" err="1">
                <a:solidFill>
                  <a:srgbClr val="000000"/>
                </a:solidFill>
                <a:latin typeface="Times New Roman"/>
              </a:rPr>
              <a:t>vô</a:t>
            </a:r>
            <a:r>
              <a:rPr lang="en-US" sz="2400" b="1" dirty="0">
                <a:solidFill>
                  <a:srgbClr val="000000"/>
                </a:solidFill>
                <a:latin typeface="Times New Roman"/>
              </a:rPr>
              <a:t> </a:t>
            </a:r>
            <a:r>
              <a:rPr lang="en-US" sz="2400" b="1" dirty="0" err="1">
                <a:solidFill>
                  <a:srgbClr val="000000"/>
                </a:solidFill>
                <a:latin typeface="Times New Roman"/>
              </a:rPr>
              <a:t>cơ</a:t>
            </a:r>
            <a:r>
              <a:rPr lang="en-US" sz="2400" b="1" dirty="0">
                <a:solidFill>
                  <a:srgbClr val="000000"/>
                </a:solidFill>
                <a:latin typeface="Times New Roman"/>
              </a:rPr>
              <a:t> </a:t>
            </a:r>
            <a:r>
              <a:rPr lang="en-US" sz="2400" b="1" dirty="0" err="1">
                <a:solidFill>
                  <a:srgbClr val="000000"/>
                </a:solidFill>
                <a:latin typeface="Times New Roman"/>
              </a:rPr>
              <a:t>hoạt</a:t>
            </a:r>
            <a:r>
              <a:rPr lang="en-US" sz="2400" b="1" dirty="0">
                <a:solidFill>
                  <a:srgbClr val="000000"/>
                </a:solidFill>
                <a:latin typeface="Times New Roman"/>
              </a:rPr>
              <a:t> </a:t>
            </a:r>
            <a:r>
              <a:rPr lang="en-US" sz="2400" b="1" dirty="0" err="1">
                <a:solidFill>
                  <a:srgbClr val="000000"/>
                </a:solidFill>
                <a:latin typeface="Times New Roman"/>
              </a:rPr>
              <a:t>tính</a:t>
            </a:r>
            <a:r>
              <a:rPr lang="en-US" sz="2400" b="1" dirty="0">
                <a:solidFill>
                  <a:srgbClr val="000000"/>
                </a:solidFill>
                <a:latin typeface="Times New Roman"/>
              </a:rPr>
              <a:t> </a:t>
            </a:r>
            <a:r>
              <a:rPr lang="en-US" sz="2400" b="1" dirty="0" err="1">
                <a:solidFill>
                  <a:srgbClr val="000000"/>
                </a:solidFill>
                <a:latin typeface="Times New Roman"/>
              </a:rPr>
              <a:t>giảm</a:t>
            </a:r>
            <a:r>
              <a:rPr lang="en-US" sz="2400" b="1" dirty="0">
                <a:solidFill>
                  <a:srgbClr val="000000"/>
                </a:solidFill>
                <a:latin typeface="Times New Roman"/>
              </a:rPr>
              <a:t> </a:t>
            </a:r>
            <a:r>
              <a:rPr lang="en-US" sz="2400" b="1" dirty="0" err="1">
                <a:solidFill>
                  <a:srgbClr val="000000"/>
                </a:solidFill>
                <a:latin typeface="Times New Roman"/>
              </a:rPr>
              <a:t>hàm</a:t>
            </a:r>
            <a:r>
              <a:rPr lang="en-US" sz="2400" b="1" dirty="0">
                <a:solidFill>
                  <a:srgbClr val="000000"/>
                </a:solidFill>
                <a:latin typeface="Times New Roman"/>
              </a:rPr>
              <a:t> </a:t>
            </a:r>
            <a:r>
              <a:rPr lang="en-US" sz="2400" b="1" dirty="0" err="1">
                <a:solidFill>
                  <a:srgbClr val="000000"/>
                </a:solidFill>
                <a:latin typeface="Times New Roman"/>
              </a:rPr>
              <a:t>lượng</a:t>
            </a:r>
            <a:r>
              <a:rPr lang="en-US" sz="2400" b="1" dirty="0">
                <a:solidFill>
                  <a:srgbClr val="000000"/>
                </a:solidFill>
                <a:latin typeface="Times New Roman"/>
              </a:rPr>
              <a:t> xi </a:t>
            </a:r>
            <a:r>
              <a:rPr lang="en-US" sz="2400" b="1" dirty="0" err="1">
                <a:solidFill>
                  <a:srgbClr val="000000"/>
                </a:solidFill>
                <a:latin typeface="Times New Roman"/>
              </a:rPr>
              <a:t>măng</a:t>
            </a:r>
            <a:r>
              <a:rPr lang="en-US" sz="2400" b="1" dirty="0">
                <a:solidFill>
                  <a:srgbClr val="000000"/>
                </a:solidFill>
                <a:latin typeface="Times New Roman"/>
              </a:rPr>
              <a:t>.</a:t>
            </a:r>
          </a:p>
          <a:p>
            <a:pPr marL="346075" indent="222250" algn="just">
              <a:buFont typeface="Arial" panose="020B0604020202020204" pitchFamily="34" charset="0"/>
              <a:buChar char="•"/>
            </a:pPr>
            <a:r>
              <a:rPr lang="en-US" sz="2400" b="1" dirty="0" err="1">
                <a:solidFill>
                  <a:srgbClr val="000000"/>
                </a:solidFill>
                <a:latin typeface="Times New Roman"/>
              </a:rPr>
              <a:t>Làm</a:t>
            </a:r>
            <a:r>
              <a:rPr lang="en-US" sz="2400" b="1" dirty="0">
                <a:solidFill>
                  <a:srgbClr val="000000"/>
                </a:solidFill>
                <a:latin typeface="Times New Roman"/>
              </a:rPr>
              <a:t> </a:t>
            </a:r>
            <a:r>
              <a:rPr lang="en-US" sz="2400" b="1" dirty="0" err="1">
                <a:solidFill>
                  <a:srgbClr val="000000"/>
                </a:solidFill>
                <a:latin typeface="Times New Roman"/>
              </a:rPr>
              <a:t>mát</a:t>
            </a:r>
            <a:r>
              <a:rPr lang="en-US" sz="2400" b="1" dirty="0">
                <a:solidFill>
                  <a:srgbClr val="000000"/>
                </a:solidFill>
                <a:latin typeface="Times New Roman"/>
              </a:rPr>
              <a:t> </a:t>
            </a:r>
            <a:r>
              <a:rPr lang="en-US" sz="2400" b="1" dirty="0" err="1">
                <a:solidFill>
                  <a:srgbClr val="000000"/>
                </a:solidFill>
                <a:latin typeface="Times New Roman"/>
              </a:rPr>
              <a:t>cốt</a:t>
            </a:r>
            <a:r>
              <a:rPr lang="en-US" sz="2400" b="1" dirty="0">
                <a:solidFill>
                  <a:srgbClr val="000000"/>
                </a:solidFill>
                <a:latin typeface="Times New Roman"/>
              </a:rPr>
              <a:t> </a:t>
            </a:r>
            <a:r>
              <a:rPr lang="en-US" sz="2400" b="1" dirty="0" err="1">
                <a:solidFill>
                  <a:srgbClr val="000000"/>
                </a:solidFill>
                <a:latin typeface="Times New Roman"/>
              </a:rPr>
              <a:t>liệu</a:t>
            </a:r>
            <a:r>
              <a:rPr lang="en-US" sz="2400" b="1" dirty="0">
                <a:solidFill>
                  <a:srgbClr val="000000"/>
                </a:solidFill>
                <a:latin typeface="Times New Roman"/>
              </a:rPr>
              <a:t> </a:t>
            </a:r>
            <a:r>
              <a:rPr lang="en-US" sz="2400" b="1" dirty="0" err="1">
                <a:solidFill>
                  <a:srgbClr val="000000"/>
                </a:solidFill>
                <a:latin typeface="Times New Roman"/>
              </a:rPr>
              <a:t>và</a:t>
            </a:r>
            <a:r>
              <a:rPr lang="en-US" sz="2400" b="1" dirty="0">
                <a:solidFill>
                  <a:srgbClr val="000000"/>
                </a:solidFill>
                <a:latin typeface="Times New Roman"/>
              </a:rPr>
              <a:t> </a:t>
            </a:r>
            <a:r>
              <a:rPr lang="en-US" sz="2400" b="1" dirty="0" err="1">
                <a:solidFill>
                  <a:srgbClr val="000000"/>
                </a:solidFill>
                <a:latin typeface="Times New Roman"/>
              </a:rPr>
              <a:t>giảm</a:t>
            </a:r>
            <a:r>
              <a:rPr lang="en-US" sz="2400" b="1" dirty="0">
                <a:solidFill>
                  <a:srgbClr val="000000"/>
                </a:solidFill>
                <a:latin typeface="Times New Roman"/>
              </a:rPr>
              <a:t> </a:t>
            </a:r>
            <a:r>
              <a:rPr lang="en-US" sz="2400" b="1" dirty="0" err="1">
                <a:solidFill>
                  <a:srgbClr val="000000"/>
                </a:solidFill>
                <a:latin typeface="Times New Roman"/>
              </a:rPr>
              <a:t>nhiệt</a:t>
            </a:r>
            <a:r>
              <a:rPr lang="en-US" sz="2400" b="1" dirty="0">
                <a:solidFill>
                  <a:srgbClr val="000000"/>
                </a:solidFill>
                <a:latin typeface="Times New Roman"/>
              </a:rPr>
              <a:t> </a:t>
            </a:r>
            <a:r>
              <a:rPr lang="en-US" sz="2400" b="1" dirty="0" err="1">
                <a:solidFill>
                  <a:srgbClr val="000000"/>
                </a:solidFill>
                <a:latin typeface="Times New Roman"/>
              </a:rPr>
              <a:t>độ</a:t>
            </a:r>
            <a:r>
              <a:rPr lang="en-US" sz="2400" b="1" dirty="0">
                <a:solidFill>
                  <a:srgbClr val="000000"/>
                </a:solidFill>
                <a:latin typeface="Times New Roman"/>
              </a:rPr>
              <a:t> </a:t>
            </a:r>
            <a:r>
              <a:rPr lang="en-US" sz="2400" b="1" dirty="0" err="1">
                <a:solidFill>
                  <a:srgbClr val="000000"/>
                </a:solidFill>
                <a:latin typeface="Times New Roman"/>
              </a:rPr>
              <a:t>trong</a:t>
            </a:r>
            <a:r>
              <a:rPr lang="en-US" sz="2400" b="1" dirty="0">
                <a:solidFill>
                  <a:srgbClr val="000000"/>
                </a:solidFill>
                <a:latin typeface="Times New Roman"/>
              </a:rPr>
              <a:t> </a:t>
            </a:r>
            <a:r>
              <a:rPr lang="en-US" sz="2400" b="1" dirty="0" err="1">
                <a:solidFill>
                  <a:srgbClr val="000000"/>
                </a:solidFill>
                <a:latin typeface="Times New Roman"/>
              </a:rPr>
              <a:t>hỗn</a:t>
            </a:r>
            <a:r>
              <a:rPr lang="en-US" sz="2400" b="1" dirty="0">
                <a:solidFill>
                  <a:srgbClr val="000000"/>
                </a:solidFill>
                <a:latin typeface="Times New Roman"/>
              </a:rPr>
              <a:t> </a:t>
            </a:r>
            <a:r>
              <a:rPr lang="en-US" sz="2400" b="1" dirty="0" err="1">
                <a:solidFill>
                  <a:srgbClr val="000000"/>
                </a:solidFill>
                <a:latin typeface="Times New Roman"/>
              </a:rPr>
              <a:t>hợp</a:t>
            </a:r>
            <a:r>
              <a:rPr lang="en-US" sz="2400" b="1" dirty="0">
                <a:solidFill>
                  <a:srgbClr val="000000"/>
                </a:solidFill>
                <a:latin typeface="Times New Roman"/>
              </a:rPr>
              <a:t> </a:t>
            </a:r>
            <a:r>
              <a:rPr lang="en-US" sz="2400" b="1" dirty="0" err="1">
                <a:solidFill>
                  <a:srgbClr val="000000"/>
                </a:solidFill>
                <a:latin typeface="Times New Roman"/>
              </a:rPr>
              <a:t>bê</a:t>
            </a:r>
            <a:r>
              <a:rPr lang="en-US" sz="2400" b="1" dirty="0">
                <a:solidFill>
                  <a:srgbClr val="000000"/>
                </a:solidFill>
                <a:latin typeface="Times New Roman"/>
              </a:rPr>
              <a:t> </a:t>
            </a:r>
            <a:r>
              <a:rPr lang="en-US" sz="2400" b="1" dirty="0" err="1">
                <a:solidFill>
                  <a:srgbClr val="000000"/>
                </a:solidFill>
                <a:latin typeface="Times New Roman"/>
              </a:rPr>
              <a:t>tông</a:t>
            </a:r>
            <a:r>
              <a:rPr lang="en-US" sz="2400" b="1" dirty="0">
                <a:solidFill>
                  <a:srgbClr val="000000"/>
                </a:solidFill>
                <a:latin typeface="Times New Roman"/>
              </a:rPr>
              <a:t>.</a:t>
            </a:r>
          </a:p>
          <a:p>
            <a:pPr marL="346075" indent="222250" algn="just">
              <a:buFont typeface="Arial" panose="020B0604020202020204" pitchFamily="34" charset="0"/>
              <a:buChar char="•"/>
            </a:pPr>
            <a:r>
              <a:rPr lang="en-US" sz="2400" b="1" dirty="0" err="1">
                <a:solidFill>
                  <a:srgbClr val="000000"/>
                </a:solidFill>
                <a:latin typeface="Times New Roman"/>
              </a:rPr>
              <a:t>Lựa</a:t>
            </a:r>
            <a:r>
              <a:rPr lang="en-US" sz="2400" b="1" dirty="0">
                <a:solidFill>
                  <a:srgbClr val="000000"/>
                </a:solidFill>
                <a:latin typeface="Times New Roman"/>
              </a:rPr>
              <a:t> </a:t>
            </a:r>
            <a:r>
              <a:rPr lang="en-US" sz="2400" b="1" dirty="0" err="1">
                <a:solidFill>
                  <a:srgbClr val="000000"/>
                </a:solidFill>
                <a:latin typeface="Times New Roman"/>
              </a:rPr>
              <a:t>chọn</a:t>
            </a:r>
            <a:r>
              <a:rPr lang="en-US" sz="2400" b="1" dirty="0">
                <a:solidFill>
                  <a:srgbClr val="000000"/>
                </a:solidFill>
                <a:latin typeface="Times New Roman"/>
              </a:rPr>
              <a:t> </a:t>
            </a:r>
            <a:r>
              <a:rPr lang="en-US" sz="2400" b="1" dirty="0" err="1">
                <a:solidFill>
                  <a:srgbClr val="000000"/>
                </a:solidFill>
                <a:latin typeface="Times New Roman"/>
              </a:rPr>
              <a:t>thi</a:t>
            </a:r>
            <a:r>
              <a:rPr lang="en-US" sz="2400" b="1" dirty="0">
                <a:solidFill>
                  <a:srgbClr val="000000"/>
                </a:solidFill>
                <a:latin typeface="Times New Roman"/>
              </a:rPr>
              <a:t> </a:t>
            </a:r>
            <a:r>
              <a:rPr lang="en-US" sz="2400" b="1" dirty="0" err="1">
                <a:solidFill>
                  <a:srgbClr val="000000"/>
                </a:solidFill>
                <a:latin typeface="Times New Roman"/>
              </a:rPr>
              <a:t>công</a:t>
            </a:r>
            <a:r>
              <a:rPr lang="en-US" sz="2400" b="1" dirty="0">
                <a:solidFill>
                  <a:srgbClr val="000000"/>
                </a:solidFill>
                <a:latin typeface="Times New Roman"/>
              </a:rPr>
              <a:t> </a:t>
            </a:r>
            <a:r>
              <a:rPr lang="en-US" sz="2400" b="1" dirty="0" err="1">
                <a:solidFill>
                  <a:srgbClr val="000000"/>
                </a:solidFill>
                <a:latin typeface="Times New Roman"/>
              </a:rPr>
              <a:t>với</a:t>
            </a:r>
            <a:r>
              <a:rPr lang="en-US" sz="2400" b="1" dirty="0">
                <a:solidFill>
                  <a:srgbClr val="000000"/>
                </a:solidFill>
                <a:latin typeface="Times New Roman"/>
              </a:rPr>
              <a:t> </a:t>
            </a:r>
            <a:r>
              <a:rPr lang="en-US" sz="2400" b="1" dirty="0" err="1">
                <a:solidFill>
                  <a:srgbClr val="000000"/>
                </a:solidFill>
                <a:latin typeface="Times New Roman"/>
              </a:rPr>
              <a:t>thời</a:t>
            </a:r>
            <a:r>
              <a:rPr lang="en-US" sz="2400" b="1" dirty="0">
                <a:solidFill>
                  <a:srgbClr val="000000"/>
                </a:solidFill>
                <a:latin typeface="Times New Roman"/>
              </a:rPr>
              <a:t> </a:t>
            </a:r>
            <a:r>
              <a:rPr lang="en-US" sz="2400" b="1" dirty="0" err="1">
                <a:solidFill>
                  <a:srgbClr val="000000"/>
                </a:solidFill>
                <a:latin typeface="Times New Roman"/>
              </a:rPr>
              <a:t>gian</a:t>
            </a:r>
            <a:r>
              <a:rPr lang="en-US" sz="2400" b="1" dirty="0">
                <a:solidFill>
                  <a:srgbClr val="000000"/>
                </a:solidFill>
                <a:latin typeface="Times New Roman"/>
              </a:rPr>
              <a:t> </a:t>
            </a:r>
            <a:r>
              <a:rPr lang="en-US" sz="2400" b="1" dirty="0" err="1">
                <a:solidFill>
                  <a:srgbClr val="000000"/>
                </a:solidFill>
                <a:latin typeface="Times New Roman"/>
              </a:rPr>
              <a:t>trong</a:t>
            </a:r>
            <a:r>
              <a:rPr lang="en-US" sz="2400" b="1" dirty="0">
                <a:solidFill>
                  <a:srgbClr val="000000"/>
                </a:solidFill>
                <a:latin typeface="Times New Roman"/>
              </a:rPr>
              <a:t> </a:t>
            </a:r>
            <a:r>
              <a:rPr lang="en-US" sz="2400" b="1" dirty="0" err="1">
                <a:solidFill>
                  <a:srgbClr val="000000"/>
                </a:solidFill>
                <a:latin typeface="Times New Roman"/>
              </a:rPr>
              <a:t>ngày</a:t>
            </a:r>
            <a:r>
              <a:rPr lang="en-US" sz="2400" b="1" dirty="0">
                <a:solidFill>
                  <a:srgbClr val="000000"/>
                </a:solidFill>
                <a:latin typeface="Times New Roman"/>
              </a:rPr>
              <a:t> </a:t>
            </a:r>
            <a:r>
              <a:rPr lang="en-US" sz="2400" b="1" dirty="0" err="1">
                <a:solidFill>
                  <a:srgbClr val="000000"/>
                </a:solidFill>
                <a:latin typeface="Times New Roman"/>
              </a:rPr>
              <a:t>thích</a:t>
            </a:r>
            <a:r>
              <a:rPr lang="en-US" sz="2400" b="1" dirty="0">
                <a:solidFill>
                  <a:srgbClr val="000000"/>
                </a:solidFill>
                <a:latin typeface="Times New Roman"/>
              </a:rPr>
              <a:t> </a:t>
            </a:r>
            <a:r>
              <a:rPr lang="en-US" sz="2400" b="1" dirty="0" err="1">
                <a:solidFill>
                  <a:srgbClr val="000000"/>
                </a:solidFill>
                <a:latin typeface="Times New Roman"/>
              </a:rPr>
              <a:t>hợp</a:t>
            </a:r>
            <a:r>
              <a:rPr lang="en-US" sz="2400" b="1" dirty="0">
                <a:solidFill>
                  <a:srgbClr val="000000"/>
                </a:solidFill>
                <a:latin typeface="Times New Roman"/>
              </a:rPr>
              <a:t> </a:t>
            </a:r>
            <a:r>
              <a:rPr lang="en-US" sz="2400" b="1" dirty="0" err="1">
                <a:solidFill>
                  <a:srgbClr val="000000"/>
                </a:solidFill>
                <a:latin typeface="Times New Roman"/>
              </a:rPr>
              <a:t>để</a:t>
            </a:r>
            <a:r>
              <a:rPr lang="en-US" sz="2400" b="1" dirty="0">
                <a:solidFill>
                  <a:srgbClr val="000000"/>
                </a:solidFill>
                <a:latin typeface="Times New Roman"/>
              </a:rPr>
              <a:t> </a:t>
            </a:r>
            <a:r>
              <a:rPr lang="en-US" sz="2400" b="1" dirty="0" err="1">
                <a:solidFill>
                  <a:srgbClr val="000000"/>
                </a:solidFill>
                <a:latin typeface="Times New Roman"/>
              </a:rPr>
              <a:t>chế</a:t>
            </a:r>
            <a:r>
              <a:rPr lang="en-US" sz="2400" b="1" dirty="0">
                <a:solidFill>
                  <a:srgbClr val="000000"/>
                </a:solidFill>
                <a:latin typeface="Times New Roman"/>
              </a:rPr>
              <a:t> </a:t>
            </a:r>
            <a:r>
              <a:rPr lang="en-US" sz="2400" b="1" dirty="0" err="1">
                <a:solidFill>
                  <a:srgbClr val="000000"/>
                </a:solidFill>
                <a:latin typeface="Times New Roman"/>
              </a:rPr>
              <a:t>tạo</a:t>
            </a:r>
            <a:r>
              <a:rPr lang="en-US" sz="2400" b="1" dirty="0">
                <a:solidFill>
                  <a:srgbClr val="000000"/>
                </a:solidFill>
                <a:latin typeface="Times New Roman"/>
              </a:rPr>
              <a:t> </a:t>
            </a:r>
            <a:r>
              <a:rPr lang="en-US" sz="2400" b="1" dirty="0" err="1">
                <a:solidFill>
                  <a:srgbClr val="000000"/>
                </a:solidFill>
                <a:latin typeface="Times New Roman"/>
              </a:rPr>
              <a:t>bê</a:t>
            </a:r>
            <a:r>
              <a:rPr lang="en-US" sz="2400" b="1" dirty="0">
                <a:solidFill>
                  <a:srgbClr val="000000"/>
                </a:solidFill>
                <a:latin typeface="Times New Roman"/>
              </a:rPr>
              <a:t> </a:t>
            </a:r>
            <a:r>
              <a:rPr lang="en-US" sz="2400" b="1" dirty="0" err="1">
                <a:solidFill>
                  <a:srgbClr val="000000"/>
                </a:solidFill>
                <a:latin typeface="Times New Roman"/>
              </a:rPr>
              <a:t>tông</a:t>
            </a:r>
            <a:r>
              <a:rPr lang="en-US" sz="2400" b="1" dirty="0">
                <a:solidFill>
                  <a:srgbClr val="000000"/>
                </a:solidFill>
                <a:latin typeface="Times New Roman"/>
              </a:rPr>
              <a:t>.</a:t>
            </a:r>
          </a:p>
          <a:p>
            <a:pPr algn="just" rtl="0"/>
            <a:endParaRPr lang="en-US" sz="2400" b="1" dirty="0">
              <a:solidFill>
                <a:srgbClr val="000000"/>
              </a:solidFill>
              <a:latin typeface="Times New Roman"/>
            </a:endParaRPr>
          </a:p>
          <a:p>
            <a:pPr algn="just" rtl="0"/>
            <a:r>
              <a:rPr lang="en-US" sz="2400" b="1" i="1" dirty="0">
                <a:solidFill>
                  <a:srgbClr val="C00000"/>
                </a:solidFill>
                <a:latin typeface="Times New Roman"/>
              </a:rPr>
              <a:t>2. </a:t>
            </a:r>
            <a:r>
              <a:rPr lang="en-US" sz="2400" b="1" i="1" dirty="0" err="1">
                <a:solidFill>
                  <a:srgbClr val="C00000"/>
                </a:solidFill>
                <a:latin typeface="Times New Roman"/>
              </a:rPr>
              <a:t>Giảm</a:t>
            </a:r>
            <a:r>
              <a:rPr lang="en-US" sz="2400" b="1" i="1" dirty="0">
                <a:solidFill>
                  <a:srgbClr val="C00000"/>
                </a:solidFill>
                <a:latin typeface="Times New Roman"/>
              </a:rPr>
              <a:t> </a:t>
            </a:r>
            <a:r>
              <a:rPr lang="en-US" sz="2400" b="1" i="1" dirty="0" err="1">
                <a:solidFill>
                  <a:srgbClr val="C00000"/>
                </a:solidFill>
                <a:latin typeface="Times New Roman"/>
              </a:rPr>
              <a:t>ứng</a:t>
            </a:r>
            <a:r>
              <a:rPr lang="en-US" sz="2400" b="1" i="1" dirty="0">
                <a:solidFill>
                  <a:srgbClr val="C00000"/>
                </a:solidFill>
                <a:latin typeface="Times New Roman"/>
              </a:rPr>
              <a:t> </a:t>
            </a:r>
            <a:r>
              <a:rPr lang="en-US" sz="2400" b="1" i="1" dirty="0" err="1">
                <a:solidFill>
                  <a:srgbClr val="C00000"/>
                </a:solidFill>
                <a:latin typeface="Times New Roman"/>
              </a:rPr>
              <a:t>suất</a:t>
            </a:r>
            <a:r>
              <a:rPr lang="en-US" sz="2400" b="1" i="1" dirty="0">
                <a:solidFill>
                  <a:srgbClr val="C00000"/>
                </a:solidFill>
                <a:latin typeface="Times New Roman"/>
              </a:rPr>
              <a:t> co </a:t>
            </a:r>
            <a:r>
              <a:rPr lang="en-US" sz="2400" b="1" i="1" dirty="0" err="1">
                <a:solidFill>
                  <a:srgbClr val="C00000"/>
                </a:solidFill>
                <a:latin typeface="Times New Roman"/>
              </a:rPr>
              <a:t>nở</a:t>
            </a:r>
            <a:r>
              <a:rPr lang="en-US" sz="2400" b="1" i="1" dirty="0">
                <a:solidFill>
                  <a:srgbClr val="C00000"/>
                </a:solidFill>
                <a:latin typeface="Times New Roman"/>
              </a:rPr>
              <a:t> </a:t>
            </a:r>
            <a:r>
              <a:rPr lang="en-US" sz="2400" b="1" i="1" dirty="0" err="1">
                <a:solidFill>
                  <a:srgbClr val="C00000"/>
                </a:solidFill>
                <a:latin typeface="Times New Roman"/>
              </a:rPr>
              <a:t>trong</a:t>
            </a:r>
            <a:r>
              <a:rPr lang="en-US" sz="2400" b="1" i="1" dirty="0">
                <a:solidFill>
                  <a:srgbClr val="C00000"/>
                </a:solidFill>
                <a:latin typeface="Times New Roman"/>
              </a:rPr>
              <a:t> </a:t>
            </a:r>
            <a:r>
              <a:rPr lang="en-US" sz="2400" b="1" i="1" dirty="0" err="1">
                <a:solidFill>
                  <a:srgbClr val="C00000"/>
                </a:solidFill>
                <a:latin typeface="Times New Roman"/>
              </a:rPr>
              <a:t>bê</a:t>
            </a:r>
            <a:r>
              <a:rPr lang="en-US" sz="2400" b="1" i="1" dirty="0">
                <a:solidFill>
                  <a:srgbClr val="C00000"/>
                </a:solidFill>
                <a:latin typeface="Times New Roman"/>
              </a:rPr>
              <a:t> </a:t>
            </a:r>
            <a:r>
              <a:rPr lang="en-US" sz="2400" b="1" i="1" dirty="0" err="1">
                <a:solidFill>
                  <a:srgbClr val="C00000"/>
                </a:solidFill>
                <a:latin typeface="Times New Roman"/>
              </a:rPr>
              <a:t>tông</a:t>
            </a:r>
            <a:r>
              <a:rPr lang="en-US" sz="2400" b="1" i="1" dirty="0">
                <a:solidFill>
                  <a:srgbClr val="C00000"/>
                </a:solidFill>
                <a:latin typeface="Times New Roman"/>
              </a:rPr>
              <a:t>:</a:t>
            </a:r>
          </a:p>
          <a:p>
            <a:pPr marL="346075" indent="222250" algn="just">
              <a:buFont typeface="Arial" panose="020B0604020202020204" pitchFamily="34" charset="0"/>
              <a:buChar char="•"/>
            </a:pPr>
            <a:r>
              <a:rPr lang="en-US" sz="2400" b="1" dirty="0" err="1">
                <a:solidFill>
                  <a:srgbClr val="000000"/>
                </a:solidFill>
                <a:latin typeface="Times New Roman"/>
              </a:rPr>
              <a:t>Sử</a:t>
            </a:r>
            <a:r>
              <a:rPr lang="en-US" sz="2400" b="1" dirty="0">
                <a:solidFill>
                  <a:srgbClr val="000000"/>
                </a:solidFill>
                <a:latin typeface="Times New Roman"/>
              </a:rPr>
              <a:t> </a:t>
            </a:r>
            <a:r>
              <a:rPr lang="en-US" sz="2400" b="1" dirty="0" err="1">
                <a:solidFill>
                  <a:srgbClr val="000000"/>
                </a:solidFill>
                <a:latin typeface="Times New Roman"/>
              </a:rPr>
              <a:t>dụng</a:t>
            </a:r>
            <a:r>
              <a:rPr lang="en-US" sz="2400" b="1" dirty="0">
                <a:solidFill>
                  <a:srgbClr val="000000"/>
                </a:solidFill>
                <a:latin typeface="Times New Roman"/>
              </a:rPr>
              <a:t> </a:t>
            </a:r>
            <a:r>
              <a:rPr lang="en-US" sz="2400" b="1" dirty="0" err="1">
                <a:solidFill>
                  <a:srgbClr val="000000"/>
                </a:solidFill>
                <a:latin typeface="Times New Roman"/>
              </a:rPr>
              <a:t>cốt</a:t>
            </a:r>
            <a:r>
              <a:rPr lang="en-US" sz="2400" b="1" dirty="0">
                <a:solidFill>
                  <a:srgbClr val="000000"/>
                </a:solidFill>
                <a:latin typeface="Times New Roman"/>
              </a:rPr>
              <a:t> </a:t>
            </a:r>
            <a:r>
              <a:rPr lang="en-US" sz="2400" b="1" dirty="0" err="1">
                <a:solidFill>
                  <a:srgbClr val="000000"/>
                </a:solidFill>
                <a:latin typeface="Times New Roman"/>
              </a:rPr>
              <a:t>liệu</a:t>
            </a:r>
            <a:r>
              <a:rPr lang="en-US" sz="2400" b="1" dirty="0">
                <a:solidFill>
                  <a:srgbClr val="000000"/>
                </a:solidFill>
                <a:latin typeface="Times New Roman"/>
              </a:rPr>
              <a:t> </a:t>
            </a:r>
            <a:r>
              <a:rPr lang="en-US" sz="2400" b="1" dirty="0" err="1">
                <a:solidFill>
                  <a:srgbClr val="000000"/>
                </a:solidFill>
                <a:latin typeface="Times New Roman"/>
              </a:rPr>
              <a:t>có</a:t>
            </a:r>
            <a:r>
              <a:rPr lang="en-US" sz="2400" b="1" dirty="0">
                <a:solidFill>
                  <a:srgbClr val="000000"/>
                </a:solidFill>
                <a:latin typeface="Times New Roman"/>
              </a:rPr>
              <a:t> </a:t>
            </a:r>
            <a:r>
              <a:rPr lang="en-US" sz="2400" b="1" dirty="0" err="1">
                <a:solidFill>
                  <a:srgbClr val="000000"/>
                </a:solidFill>
                <a:latin typeface="Times New Roman"/>
              </a:rPr>
              <a:t>hệ</a:t>
            </a:r>
            <a:r>
              <a:rPr lang="en-US" sz="2400" b="1" dirty="0">
                <a:solidFill>
                  <a:srgbClr val="000000"/>
                </a:solidFill>
                <a:latin typeface="Times New Roman"/>
              </a:rPr>
              <a:t> </a:t>
            </a:r>
            <a:r>
              <a:rPr lang="en-US" sz="2400" b="1" dirty="0" err="1">
                <a:solidFill>
                  <a:srgbClr val="000000"/>
                </a:solidFill>
                <a:latin typeface="Times New Roman"/>
              </a:rPr>
              <a:t>số</a:t>
            </a:r>
            <a:r>
              <a:rPr lang="en-US" sz="2400" b="1" dirty="0">
                <a:solidFill>
                  <a:srgbClr val="000000"/>
                </a:solidFill>
                <a:latin typeface="Times New Roman"/>
              </a:rPr>
              <a:t> </a:t>
            </a:r>
            <a:r>
              <a:rPr lang="en-US" sz="2400" b="1" dirty="0" err="1">
                <a:solidFill>
                  <a:srgbClr val="000000"/>
                </a:solidFill>
                <a:latin typeface="Times New Roman"/>
              </a:rPr>
              <a:t>nở</a:t>
            </a:r>
            <a:r>
              <a:rPr lang="en-US" sz="2400" b="1" dirty="0">
                <a:solidFill>
                  <a:srgbClr val="000000"/>
                </a:solidFill>
                <a:latin typeface="Times New Roman"/>
              </a:rPr>
              <a:t> </a:t>
            </a:r>
            <a:r>
              <a:rPr lang="en-US" sz="2400" b="1" dirty="0" err="1">
                <a:solidFill>
                  <a:srgbClr val="000000"/>
                </a:solidFill>
                <a:latin typeface="Times New Roman"/>
              </a:rPr>
              <a:t>nhiệt</a:t>
            </a:r>
            <a:r>
              <a:rPr lang="en-US" sz="2400" b="1" dirty="0">
                <a:solidFill>
                  <a:srgbClr val="000000"/>
                </a:solidFill>
                <a:latin typeface="Times New Roman"/>
              </a:rPr>
              <a:t> </a:t>
            </a:r>
            <a:r>
              <a:rPr lang="en-US" sz="2400" b="1" dirty="0" err="1">
                <a:solidFill>
                  <a:srgbClr val="000000"/>
                </a:solidFill>
                <a:latin typeface="Times New Roman"/>
              </a:rPr>
              <a:t>thấp</a:t>
            </a:r>
            <a:r>
              <a:rPr lang="en-US" sz="2400" b="1" dirty="0">
                <a:solidFill>
                  <a:srgbClr val="000000"/>
                </a:solidFill>
                <a:latin typeface="Times New Roman"/>
              </a:rPr>
              <a:t>. </a:t>
            </a:r>
            <a:r>
              <a:rPr lang="en-US" sz="2400" b="1" dirty="0" err="1">
                <a:solidFill>
                  <a:srgbClr val="000000"/>
                </a:solidFill>
                <a:latin typeface="Times New Roman"/>
              </a:rPr>
              <a:t>Cốt</a:t>
            </a:r>
            <a:r>
              <a:rPr lang="en-US" sz="2400" b="1" dirty="0">
                <a:solidFill>
                  <a:srgbClr val="000000"/>
                </a:solidFill>
                <a:latin typeface="Times New Roman"/>
              </a:rPr>
              <a:t> </a:t>
            </a:r>
            <a:r>
              <a:rPr lang="en-US" sz="2400" b="1" dirty="0" err="1">
                <a:solidFill>
                  <a:srgbClr val="000000"/>
                </a:solidFill>
                <a:latin typeface="Times New Roman"/>
              </a:rPr>
              <a:t>liệu</a:t>
            </a:r>
            <a:r>
              <a:rPr lang="en-US" sz="2400" b="1" dirty="0">
                <a:solidFill>
                  <a:srgbClr val="000000"/>
                </a:solidFill>
                <a:latin typeface="Times New Roman"/>
              </a:rPr>
              <a:t> </a:t>
            </a:r>
            <a:r>
              <a:rPr lang="en-US" sz="2400" b="1" dirty="0" err="1">
                <a:solidFill>
                  <a:srgbClr val="000000"/>
                </a:solidFill>
                <a:latin typeface="Times New Roman"/>
              </a:rPr>
              <a:t>có</a:t>
            </a:r>
            <a:r>
              <a:rPr lang="en-US" sz="2400" b="1" dirty="0">
                <a:solidFill>
                  <a:srgbClr val="000000"/>
                </a:solidFill>
                <a:latin typeface="Times New Roman"/>
              </a:rPr>
              <a:t> </a:t>
            </a:r>
            <a:r>
              <a:rPr lang="en-US" sz="2400" b="1" dirty="0" err="1">
                <a:solidFill>
                  <a:srgbClr val="000000"/>
                </a:solidFill>
                <a:latin typeface="Times New Roman"/>
              </a:rPr>
              <a:t>hàm</a:t>
            </a:r>
            <a:r>
              <a:rPr lang="en-US" sz="2400" b="1" dirty="0">
                <a:solidFill>
                  <a:srgbClr val="000000"/>
                </a:solidFill>
                <a:latin typeface="Times New Roman"/>
              </a:rPr>
              <a:t> </a:t>
            </a:r>
            <a:r>
              <a:rPr lang="en-US" sz="2400" b="1" dirty="0" err="1">
                <a:solidFill>
                  <a:srgbClr val="000000"/>
                </a:solidFill>
                <a:latin typeface="Times New Roman"/>
              </a:rPr>
              <a:t>lượng</a:t>
            </a:r>
            <a:r>
              <a:rPr lang="en-US" sz="2400" b="1" dirty="0">
                <a:solidFill>
                  <a:srgbClr val="000000"/>
                </a:solidFill>
                <a:latin typeface="Times New Roman"/>
              </a:rPr>
              <a:t> SiO</a:t>
            </a:r>
            <a:r>
              <a:rPr lang="en-US" sz="2400" b="1" baseline="-25000" dirty="0">
                <a:solidFill>
                  <a:srgbClr val="000000"/>
                </a:solidFill>
                <a:latin typeface="Times New Roman"/>
              </a:rPr>
              <a:t>2</a:t>
            </a:r>
            <a:r>
              <a:rPr lang="en-US" sz="2400" b="1" dirty="0">
                <a:solidFill>
                  <a:srgbClr val="000000"/>
                </a:solidFill>
                <a:latin typeface="Times New Roman"/>
              </a:rPr>
              <a:t> </a:t>
            </a:r>
            <a:r>
              <a:rPr lang="en-US" sz="2400" b="1" dirty="0" err="1">
                <a:solidFill>
                  <a:srgbClr val="000000"/>
                </a:solidFill>
                <a:latin typeface="Times New Roman"/>
              </a:rPr>
              <a:t>càng</a:t>
            </a:r>
            <a:r>
              <a:rPr lang="en-US" sz="2400" b="1" dirty="0">
                <a:solidFill>
                  <a:srgbClr val="000000"/>
                </a:solidFill>
                <a:latin typeface="Times New Roman"/>
              </a:rPr>
              <a:t> </a:t>
            </a:r>
            <a:r>
              <a:rPr lang="en-US" sz="2400" b="1" dirty="0" err="1">
                <a:solidFill>
                  <a:srgbClr val="000000"/>
                </a:solidFill>
                <a:latin typeface="Times New Roman"/>
              </a:rPr>
              <a:t>cao</a:t>
            </a:r>
            <a:r>
              <a:rPr lang="en-US" sz="2400" b="1" dirty="0">
                <a:solidFill>
                  <a:srgbClr val="000000"/>
                </a:solidFill>
                <a:latin typeface="Times New Roman"/>
              </a:rPr>
              <a:t> </a:t>
            </a:r>
            <a:r>
              <a:rPr lang="en-US" sz="2400" b="1" dirty="0" err="1">
                <a:solidFill>
                  <a:srgbClr val="000000"/>
                </a:solidFill>
                <a:latin typeface="Times New Roman"/>
              </a:rPr>
              <a:t>thì</a:t>
            </a:r>
            <a:r>
              <a:rPr lang="en-US" sz="2400" b="1" dirty="0">
                <a:solidFill>
                  <a:srgbClr val="000000"/>
                </a:solidFill>
                <a:latin typeface="Times New Roman"/>
              </a:rPr>
              <a:t> </a:t>
            </a:r>
            <a:r>
              <a:rPr lang="en-US" sz="2400" b="1" dirty="0" err="1">
                <a:solidFill>
                  <a:srgbClr val="000000"/>
                </a:solidFill>
                <a:latin typeface="Times New Roman"/>
              </a:rPr>
              <a:t>hệ</a:t>
            </a:r>
            <a:r>
              <a:rPr lang="en-US" sz="2400" b="1" dirty="0">
                <a:solidFill>
                  <a:srgbClr val="000000"/>
                </a:solidFill>
                <a:latin typeface="Times New Roman"/>
              </a:rPr>
              <a:t> </a:t>
            </a:r>
            <a:r>
              <a:rPr lang="en-US" sz="2400" b="1" dirty="0" err="1">
                <a:solidFill>
                  <a:srgbClr val="000000"/>
                </a:solidFill>
                <a:latin typeface="Times New Roman"/>
              </a:rPr>
              <a:t>số</a:t>
            </a:r>
            <a:r>
              <a:rPr lang="en-US" sz="2400" b="1" dirty="0">
                <a:solidFill>
                  <a:srgbClr val="000000"/>
                </a:solidFill>
                <a:latin typeface="Times New Roman"/>
              </a:rPr>
              <a:t> </a:t>
            </a:r>
            <a:r>
              <a:rPr lang="en-US" sz="2400" b="1" dirty="0" err="1">
                <a:solidFill>
                  <a:srgbClr val="000000"/>
                </a:solidFill>
                <a:latin typeface="Times New Roman"/>
              </a:rPr>
              <a:t>giãn</a:t>
            </a:r>
            <a:r>
              <a:rPr lang="en-US" sz="2400" b="1" dirty="0">
                <a:solidFill>
                  <a:srgbClr val="000000"/>
                </a:solidFill>
                <a:latin typeface="Times New Roman"/>
              </a:rPr>
              <a:t> </a:t>
            </a:r>
            <a:r>
              <a:rPr lang="en-US" sz="2400" b="1" dirty="0" err="1">
                <a:solidFill>
                  <a:srgbClr val="000000"/>
                </a:solidFill>
                <a:latin typeface="Times New Roman"/>
              </a:rPr>
              <a:t>nở</a:t>
            </a:r>
            <a:r>
              <a:rPr lang="en-US" sz="2400" b="1" dirty="0">
                <a:solidFill>
                  <a:srgbClr val="000000"/>
                </a:solidFill>
                <a:latin typeface="Times New Roman"/>
              </a:rPr>
              <a:t> </a:t>
            </a:r>
            <a:r>
              <a:rPr lang="en-US" sz="2400" b="1" dirty="0" err="1">
                <a:solidFill>
                  <a:srgbClr val="000000"/>
                </a:solidFill>
                <a:latin typeface="Times New Roman"/>
              </a:rPr>
              <a:t>nhiệt</a:t>
            </a:r>
            <a:r>
              <a:rPr lang="en-US" sz="2400" b="1" dirty="0">
                <a:solidFill>
                  <a:srgbClr val="000000"/>
                </a:solidFill>
                <a:latin typeface="Times New Roman"/>
              </a:rPr>
              <a:t> </a:t>
            </a:r>
            <a:r>
              <a:rPr lang="en-US" sz="2400" b="1" dirty="0" err="1">
                <a:solidFill>
                  <a:srgbClr val="000000"/>
                </a:solidFill>
                <a:latin typeface="Times New Roman"/>
              </a:rPr>
              <a:t>càng</a:t>
            </a:r>
            <a:r>
              <a:rPr lang="en-US" sz="2400" b="1" dirty="0">
                <a:solidFill>
                  <a:srgbClr val="000000"/>
                </a:solidFill>
                <a:latin typeface="Times New Roman"/>
              </a:rPr>
              <a:t> </a:t>
            </a:r>
            <a:r>
              <a:rPr lang="en-US" sz="2400" b="1" dirty="0" err="1">
                <a:solidFill>
                  <a:srgbClr val="000000"/>
                </a:solidFill>
                <a:latin typeface="Times New Roman"/>
              </a:rPr>
              <a:t>cao</a:t>
            </a:r>
            <a:r>
              <a:rPr lang="en-US" sz="2400" b="1" dirty="0">
                <a:solidFill>
                  <a:srgbClr val="000000"/>
                </a:solidFill>
                <a:latin typeface="Times New Roman"/>
              </a:rPr>
              <a:t>. </a:t>
            </a:r>
          </a:p>
          <a:p>
            <a:pPr marL="346075" indent="222250" algn="just">
              <a:buFont typeface="Arial" panose="020B0604020202020204" pitchFamily="34" charset="0"/>
              <a:buChar char="•"/>
              <a:tabLst>
                <a:tab pos="346075" algn="l"/>
              </a:tabLst>
            </a:pPr>
            <a:r>
              <a:rPr lang="en-US" sz="2400" b="1" dirty="0" err="1">
                <a:solidFill>
                  <a:srgbClr val="000000"/>
                </a:solidFill>
                <a:latin typeface="Times New Roman"/>
              </a:rPr>
              <a:t>Phụ</a:t>
            </a:r>
            <a:r>
              <a:rPr lang="en-US" sz="2400" b="1" dirty="0">
                <a:solidFill>
                  <a:srgbClr val="000000"/>
                </a:solidFill>
                <a:latin typeface="Times New Roman"/>
              </a:rPr>
              <a:t> </a:t>
            </a:r>
            <a:r>
              <a:rPr lang="en-US" sz="2400" b="1" dirty="0" err="1">
                <a:solidFill>
                  <a:srgbClr val="000000"/>
                </a:solidFill>
                <a:latin typeface="Times New Roman"/>
              </a:rPr>
              <a:t>gia</a:t>
            </a:r>
            <a:r>
              <a:rPr lang="en-US" sz="2400" b="1" dirty="0">
                <a:solidFill>
                  <a:srgbClr val="000000"/>
                </a:solidFill>
                <a:latin typeface="Times New Roman"/>
              </a:rPr>
              <a:t> </a:t>
            </a:r>
            <a:r>
              <a:rPr lang="en-US" sz="2400" b="1" dirty="0" err="1">
                <a:solidFill>
                  <a:srgbClr val="000000"/>
                </a:solidFill>
                <a:latin typeface="Times New Roman"/>
              </a:rPr>
              <a:t>nở</a:t>
            </a:r>
            <a:r>
              <a:rPr lang="en-US" sz="2400" b="1" dirty="0">
                <a:solidFill>
                  <a:srgbClr val="000000"/>
                </a:solidFill>
                <a:latin typeface="Times New Roman"/>
              </a:rPr>
              <a:t> </a:t>
            </a:r>
            <a:r>
              <a:rPr lang="en-US" sz="2400" b="1" dirty="0" err="1">
                <a:solidFill>
                  <a:srgbClr val="000000"/>
                </a:solidFill>
                <a:latin typeface="Times New Roman"/>
              </a:rPr>
              <a:t>bê</a:t>
            </a:r>
            <a:r>
              <a:rPr lang="en-US" sz="2400" b="1" dirty="0">
                <a:solidFill>
                  <a:srgbClr val="000000"/>
                </a:solidFill>
                <a:latin typeface="Times New Roman"/>
              </a:rPr>
              <a:t> </a:t>
            </a:r>
            <a:r>
              <a:rPr lang="en-US" sz="2400" b="1" dirty="0" err="1">
                <a:solidFill>
                  <a:srgbClr val="000000"/>
                </a:solidFill>
                <a:latin typeface="Times New Roman"/>
              </a:rPr>
              <a:t>tông</a:t>
            </a:r>
            <a:r>
              <a:rPr lang="en-US" sz="2400" b="1" dirty="0">
                <a:solidFill>
                  <a:srgbClr val="000000"/>
                </a:solidFill>
                <a:latin typeface="Times New Roman"/>
              </a:rPr>
              <a:t> </a:t>
            </a:r>
            <a:r>
              <a:rPr lang="en-US" sz="2400" b="1" dirty="0" err="1">
                <a:solidFill>
                  <a:srgbClr val="000000"/>
                </a:solidFill>
                <a:latin typeface="Times New Roman"/>
              </a:rPr>
              <a:t>có</a:t>
            </a:r>
            <a:r>
              <a:rPr lang="en-US" sz="2400" b="1" dirty="0">
                <a:solidFill>
                  <a:srgbClr val="000000"/>
                </a:solidFill>
                <a:latin typeface="Times New Roman"/>
              </a:rPr>
              <a:t> </a:t>
            </a:r>
            <a:r>
              <a:rPr lang="en-US" sz="2400" b="1" dirty="0" err="1">
                <a:solidFill>
                  <a:srgbClr val="000000"/>
                </a:solidFill>
                <a:latin typeface="Times New Roman"/>
              </a:rPr>
              <a:t>thể</a:t>
            </a:r>
            <a:r>
              <a:rPr lang="en-US" sz="2400" b="1" dirty="0">
                <a:solidFill>
                  <a:srgbClr val="000000"/>
                </a:solidFill>
                <a:latin typeface="Times New Roman"/>
              </a:rPr>
              <a:t> </a:t>
            </a:r>
            <a:r>
              <a:rPr lang="en-US" sz="2400" b="1" dirty="0" err="1">
                <a:solidFill>
                  <a:srgbClr val="000000"/>
                </a:solidFill>
                <a:latin typeface="Times New Roman"/>
              </a:rPr>
              <a:t>được</a:t>
            </a:r>
            <a:r>
              <a:rPr lang="en-US" sz="2400" b="1" dirty="0">
                <a:solidFill>
                  <a:srgbClr val="000000"/>
                </a:solidFill>
                <a:latin typeface="Times New Roman"/>
              </a:rPr>
              <a:t> </a:t>
            </a:r>
            <a:r>
              <a:rPr lang="en-US" sz="2400" b="1" dirty="0" err="1">
                <a:solidFill>
                  <a:srgbClr val="000000"/>
                </a:solidFill>
                <a:latin typeface="Times New Roman"/>
              </a:rPr>
              <a:t>kết</a:t>
            </a:r>
            <a:r>
              <a:rPr lang="en-US" sz="2400" b="1" dirty="0">
                <a:solidFill>
                  <a:srgbClr val="000000"/>
                </a:solidFill>
                <a:latin typeface="Times New Roman"/>
              </a:rPr>
              <a:t> </a:t>
            </a:r>
            <a:r>
              <a:rPr lang="en-US" sz="2400" b="1" dirty="0" err="1">
                <a:solidFill>
                  <a:srgbClr val="000000"/>
                </a:solidFill>
                <a:latin typeface="Times New Roman"/>
              </a:rPr>
              <a:t>hợp</a:t>
            </a:r>
            <a:r>
              <a:rPr lang="en-US" sz="2400" b="1" dirty="0">
                <a:solidFill>
                  <a:srgbClr val="000000"/>
                </a:solidFill>
                <a:latin typeface="Times New Roman"/>
              </a:rPr>
              <a:t> </a:t>
            </a:r>
            <a:r>
              <a:rPr lang="en-US" sz="2400" b="1" dirty="0" err="1">
                <a:solidFill>
                  <a:srgbClr val="000000"/>
                </a:solidFill>
                <a:latin typeface="Times New Roman"/>
              </a:rPr>
              <a:t>để</a:t>
            </a:r>
            <a:r>
              <a:rPr lang="en-US" sz="2400" b="1" dirty="0">
                <a:solidFill>
                  <a:srgbClr val="000000"/>
                </a:solidFill>
                <a:latin typeface="Times New Roman"/>
              </a:rPr>
              <a:t> </a:t>
            </a:r>
            <a:r>
              <a:rPr lang="en-US" sz="2400" b="1" dirty="0" err="1">
                <a:solidFill>
                  <a:srgbClr val="000000"/>
                </a:solidFill>
                <a:latin typeface="Times New Roman"/>
              </a:rPr>
              <a:t>cân</a:t>
            </a:r>
            <a:r>
              <a:rPr lang="en-US" sz="2400" b="1" dirty="0">
                <a:solidFill>
                  <a:srgbClr val="000000"/>
                </a:solidFill>
                <a:latin typeface="Times New Roman"/>
              </a:rPr>
              <a:t> </a:t>
            </a:r>
            <a:r>
              <a:rPr lang="en-US" sz="2400" b="1" dirty="0" err="1">
                <a:solidFill>
                  <a:srgbClr val="000000"/>
                </a:solidFill>
                <a:latin typeface="Times New Roman"/>
              </a:rPr>
              <a:t>bằng</a:t>
            </a:r>
            <a:r>
              <a:rPr lang="en-US" sz="2400" b="1" dirty="0">
                <a:solidFill>
                  <a:srgbClr val="000000"/>
                </a:solidFill>
                <a:latin typeface="Times New Roman"/>
              </a:rPr>
              <a:t> </a:t>
            </a:r>
            <a:r>
              <a:rPr lang="en-US" sz="2400" b="1" dirty="0" err="1">
                <a:solidFill>
                  <a:srgbClr val="000000"/>
                </a:solidFill>
                <a:latin typeface="Times New Roman"/>
              </a:rPr>
              <a:t>ứng</a:t>
            </a:r>
            <a:r>
              <a:rPr lang="en-US" sz="2400" b="1" dirty="0">
                <a:solidFill>
                  <a:srgbClr val="000000"/>
                </a:solidFill>
                <a:latin typeface="Times New Roman"/>
              </a:rPr>
              <a:t> </a:t>
            </a:r>
            <a:r>
              <a:rPr lang="en-US" sz="2400" b="1" dirty="0" err="1">
                <a:solidFill>
                  <a:srgbClr val="000000"/>
                </a:solidFill>
                <a:latin typeface="Times New Roman"/>
              </a:rPr>
              <a:t>suất</a:t>
            </a:r>
            <a:r>
              <a:rPr lang="en-US" sz="2400" b="1" dirty="0">
                <a:solidFill>
                  <a:srgbClr val="000000"/>
                </a:solidFill>
                <a:latin typeface="Times New Roman"/>
              </a:rPr>
              <a:t> co.</a:t>
            </a:r>
            <a:r>
              <a:rPr lang="en-US" sz="2000" b="1" dirty="0">
                <a:solidFill>
                  <a:srgbClr val="000000"/>
                </a:solidFill>
                <a:latin typeface="Times New Roman"/>
              </a:rPr>
              <a:t> </a:t>
            </a:r>
          </a:p>
          <a:p>
            <a:pPr algn="just" rtl="0"/>
            <a:endParaRPr lang="en-US" sz="1400" dirty="0">
              <a:solidFill>
                <a:srgbClr val="000000"/>
              </a:solidFill>
              <a:latin typeface="Times New Roman"/>
            </a:endParaRPr>
          </a:p>
          <a:p>
            <a:pPr algn="just" rtl="0"/>
            <a:endParaRPr lang="en-US" sz="1400" dirty="0">
              <a:solidFill>
                <a:srgbClr val="000000"/>
              </a:solidFill>
              <a:latin typeface="Times New Roman"/>
            </a:endParaRPr>
          </a:p>
        </p:txBody>
      </p:sp>
    </p:spTree>
    <p:extLst>
      <p:ext uri="{BB962C8B-B14F-4D97-AF65-F5344CB8AC3E}">
        <p14:creationId xmlns:p14="http://schemas.microsoft.com/office/powerpoint/2010/main" val="835363830"/>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1981200" y="-685800"/>
            <a:ext cx="6315075" cy="457200"/>
          </a:xfrm>
        </p:spPr>
        <p:txBody>
          <a:bodyPr>
            <a:normAutofit fontScale="90000"/>
          </a:bodyPr>
          <a:lstStyle/>
          <a:p>
            <a:endParaRPr lang="en-US" dirty="0"/>
          </a:p>
        </p:txBody>
      </p:sp>
      <p:sp>
        <p:nvSpPr>
          <p:cNvPr id="3" name="Content Placeholder 2"/>
          <p:cNvSpPr>
            <a:spLocks noGrp="1"/>
          </p:cNvSpPr>
          <p:nvPr>
            <p:ph sz="quarter" idx="1"/>
          </p:nvPr>
        </p:nvSpPr>
        <p:spPr>
          <a:xfrm>
            <a:off x="1485900" y="381000"/>
            <a:ext cx="6996113" cy="6477000"/>
          </a:xfrm>
        </p:spPr>
        <p:txBody>
          <a:bodyPr>
            <a:normAutofit/>
          </a:bodyPr>
          <a:lstStyle/>
          <a:p>
            <a:pPr algn="just">
              <a:buNone/>
            </a:pPr>
            <a:endParaRPr lang="en-US" sz="2400" b="1" i="1" dirty="0">
              <a:solidFill>
                <a:srgbClr val="C00000"/>
              </a:solidFill>
              <a:latin typeface="Times New Roman"/>
            </a:endParaRPr>
          </a:p>
          <a:p>
            <a:pPr algn="just">
              <a:buNone/>
            </a:pPr>
            <a:r>
              <a:rPr lang="en-US" sz="2400" b="1" i="1" dirty="0">
                <a:solidFill>
                  <a:srgbClr val="C00000"/>
                </a:solidFill>
                <a:latin typeface="Times New Roman"/>
              </a:rPr>
              <a:t>3. </a:t>
            </a:r>
            <a:r>
              <a:rPr lang="en-US" sz="2400" b="1" i="1" dirty="0" err="1">
                <a:solidFill>
                  <a:srgbClr val="C00000"/>
                </a:solidFill>
                <a:latin typeface="Times New Roman"/>
              </a:rPr>
              <a:t>Phương</a:t>
            </a:r>
            <a:r>
              <a:rPr lang="en-US" sz="2400" b="1" i="1" dirty="0">
                <a:solidFill>
                  <a:srgbClr val="C00000"/>
                </a:solidFill>
                <a:latin typeface="Times New Roman"/>
              </a:rPr>
              <a:t> </a:t>
            </a:r>
            <a:r>
              <a:rPr lang="en-US" sz="2400" b="1" i="1" dirty="0" err="1">
                <a:solidFill>
                  <a:srgbClr val="C00000"/>
                </a:solidFill>
                <a:latin typeface="Times New Roman"/>
              </a:rPr>
              <a:t>pháp</a:t>
            </a:r>
            <a:r>
              <a:rPr lang="en-US" sz="2400" b="1" i="1" dirty="0">
                <a:solidFill>
                  <a:srgbClr val="C00000"/>
                </a:solidFill>
                <a:latin typeface="Times New Roman"/>
              </a:rPr>
              <a:t> </a:t>
            </a:r>
            <a:r>
              <a:rPr lang="en-US" sz="2400" b="1" i="1" dirty="0" err="1">
                <a:solidFill>
                  <a:srgbClr val="C00000"/>
                </a:solidFill>
                <a:latin typeface="Times New Roman"/>
              </a:rPr>
              <a:t>đổ</a:t>
            </a:r>
            <a:r>
              <a:rPr lang="en-US" sz="2400" b="1" i="1" dirty="0">
                <a:solidFill>
                  <a:srgbClr val="C00000"/>
                </a:solidFill>
                <a:latin typeface="Times New Roman"/>
              </a:rPr>
              <a:t> </a:t>
            </a:r>
            <a:r>
              <a:rPr lang="en-US" sz="2400" b="1" i="1" dirty="0" err="1">
                <a:solidFill>
                  <a:srgbClr val="C00000"/>
                </a:solidFill>
                <a:latin typeface="Times New Roman"/>
              </a:rPr>
              <a:t>bê</a:t>
            </a:r>
            <a:r>
              <a:rPr lang="en-US" sz="2400" b="1" i="1" dirty="0">
                <a:solidFill>
                  <a:srgbClr val="C00000"/>
                </a:solidFill>
                <a:latin typeface="Times New Roman"/>
              </a:rPr>
              <a:t> </a:t>
            </a:r>
            <a:r>
              <a:rPr lang="en-US" sz="2400" b="1" i="1" dirty="0" err="1">
                <a:solidFill>
                  <a:srgbClr val="C00000"/>
                </a:solidFill>
                <a:latin typeface="Times New Roman"/>
              </a:rPr>
              <a:t>tông</a:t>
            </a:r>
            <a:r>
              <a:rPr lang="en-US" sz="2400" b="1" i="1" dirty="0">
                <a:solidFill>
                  <a:srgbClr val="C00000"/>
                </a:solidFill>
                <a:latin typeface="Times New Roman"/>
              </a:rPr>
              <a:t>:</a:t>
            </a:r>
          </a:p>
          <a:p>
            <a:pPr marL="346075" indent="222250" algn="just"/>
            <a:r>
              <a:rPr lang="en-US" sz="2400" b="1" dirty="0" err="1">
                <a:solidFill>
                  <a:srgbClr val="000000"/>
                </a:solidFill>
                <a:latin typeface="Times New Roman"/>
              </a:rPr>
              <a:t>Đối</a:t>
            </a:r>
            <a:r>
              <a:rPr lang="en-US" sz="2400" b="1" dirty="0">
                <a:solidFill>
                  <a:srgbClr val="000000"/>
                </a:solidFill>
                <a:latin typeface="Times New Roman"/>
              </a:rPr>
              <a:t> </a:t>
            </a:r>
            <a:r>
              <a:rPr lang="en-US" sz="2400" b="1" dirty="0" err="1">
                <a:solidFill>
                  <a:srgbClr val="000000"/>
                </a:solidFill>
                <a:latin typeface="Times New Roman"/>
              </a:rPr>
              <a:t>với</a:t>
            </a:r>
            <a:r>
              <a:rPr lang="en-US" sz="2400" b="1" dirty="0">
                <a:solidFill>
                  <a:srgbClr val="000000"/>
                </a:solidFill>
                <a:latin typeface="Times New Roman"/>
              </a:rPr>
              <a:t> </a:t>
            </a:r>
            <a:r>
              <a:rPr lang="en-US" sz="2400" b="1" dirty="0" err="1">
                <a:solidFill>
                  <a:srgbClr val="000000"/>
                </a:solidFill>
                <a:latin typeface="Times New Roman"/>
              </a:rPr>
              <a:t>kết</a:t>
            </a:r>
            <a:r>
              <a:rPr lang="en-US" sz="2400" b="1" dirty="0">
                <a:solidFill>
                  <a:srgbClr val="000000"/>
                </a:solidFill>
                <a:latin typeface="Times New Roman"/>
              </a:rPr>
              <a:t> </a:t>
            </a:r>
            <a:r>
              <a:rPr lang="en-US" sz="2400" b="1" dirty="0" err="1">
                <a:solidFill>
                  <a:srgbClr val="000000"/>
                </a:solidFill>
                <a:latin typeface="Times New Roman"/>
              </a:rPr>
              <a:t>cấu</a:t>
            </a:r>
            <a:r>
              <a:rPr lang="en-US" sz="2400" b="1" dirty="0">
                <a:solidFill>
                  <a:srgbClr val="000000"/>
                </a:solidFill>
                <a:latin typeface="Times New Roman"/>
              </a:rPr>
              <a:t> </a:t>
            </a:r>
            <a:r>
              <a:rPr lang="en-US" sz="2400" b="1" dirty="0" err="1">
                <a:solidFill>
                  <a:srgbClr val="000000"/>
                </a:solidFill>
                <a:latin typeface="Times New Roman"/>
              </a:rPr>
              <a:t>dạng</a:t>
            </a:r>
            <a:r>
              <a:rPr lang="en-US" sz="2400" b="1" dirty="0">
                <a:solidFill>
                  <a:srgbClr val="000000"/>
                </a:solidFill>
                <a:latin typeface="Times New Roman"/>
              </a:rPr>
              <a:t> </a:t>
            </a:r>
            <a:r>
              <a:rPr lang="en-US" sz="2400" b="1" dirty="0" err="1">
                <a:solidFill>
                  <a:srgbClr val="000000"/>
                </a:solidFill>
                <a:latin typeface="Times New Roman"/>
              </a:rPr>
              <a:t>tấm</a:t>
            </a:r>
            <a:r>
              <a:rPr lang="en-US" sz="2400" b="1" dirty="0">
                <a:solidFill>
                  <a:srgbClr val="000000"/>
                </a:solidFill>
                <a:latin typeface="Times New Roman"/>
              </a:rPr>
              <a:t>, </a:t>
            </a:r>
            <a:r>
              <a:rPr lang="en-US" sz="2400" b="1" dirty="0" err="1">
                <a:solidFill>
                  <a:srgbClr val="000000"/>
                </a:solidFill>
                <a:latin typeface="Times New Roman"/>
              </a:rPr>
              <a:t>phương</a:t>
            </a:r>
            <a:r>
              <a:rPr lang="en-US" sz="2400" b="1" dirty="0">
                <a:solidFill>
                  <a:srgbClr val="000000"/>
                </a:solidFill>
                <a:latin typeface="Times New Roman"/>
              </a:rPr>
              <a:t> </a:t>
            </a:r>
            <a:r>
              <a:rPr lang="en-US" sz="2400" b="1" dirty="0" err="1">
                <a:solidFill>
                  <a:srgbClr val="000000"/>
                </a:solidFill>
                <a:latin typeface="Times New Roman"/>
              </a:rPr>
              <a:t>pháp</a:t>
            </a:r>
            <a:r>
              <a:rPr lang="en-US" sz="2400" b="1" dirty="0">
                <a:solidFill>
                  <a:srgbClr val="000000"/>
                </a:solidFill>
                <a:latin typeface="Times New Roman"/>
              </a:rPr>
              <a:t> </a:t>
            </a:r>
            <a:r>
              <a:rPr lang="en-US" sz="2400" b="1" dirty="0" err="1">
                <a:solidFill>
                  <a:srgbClr val="000000"/>
                </a:solidFill>
                <a:latin typeface="Times New Roman"/>
              </a:rPr>
              <a:t>đổ</a:t>
            </a:r>
            <a:r>
              <a:rPr lang="en-US" sz="2400" b="1" dirty="0">
                <a:solidFill>
                  <a:srgbClr val="000000"/>
                </a:solidFill>
                <a:latin typeface="Times New Roman"/>
              </a:rPr>
              <a:t> </a:t>
            </a:r>
            <a:r>
              <a:rPr lang="en-US" sz="2400" b="1" dirty="0" err="1">
                <a:solidFill>
                  <a:srgbClr val="000000"/>
                </a:solidFill>
                <a:latin typeface="Times New Roman"/>
              </a:rPr>
              <a:t>nhiều</a:t>
            </a:r>
            <a:r>
              <a:rPr lang="en-US" sz="2400" b="1" dirty="0">
                <a:solidFill>
                  <a:srgbClr val="000000"/>
                </a:solidFill>
                <a:latin typeface="Times New Roman"/>
              </a:rPr>
              <a:t> </a:t>
            </a:r>
            <a:r>
              <a:rPr lang="en-US" sz="2400" b="1" dirty="0" err="1">
                <a:solidFill>
                  <a:srgbClr val="000000"/>
                </a:solidFill>
                <a:latin typeface="Times New Roman"/>
              </a:rPr>
              <a:t>lớp</a:t>
            </a:r>
            <a:r>
              <a:rPr lang="en-US" sz="2400" b="1" dirty="0">
                <a:solidFill>
                  <a:srgbClr val="000000"/>
                </a:solidFill>
                <a:latin typeface="Times New Roman"/>
              </a:rPr>
              <a:t> </a:t>
            </a:r>
            <a:r>
              <a:rPr lang="en-US" sz="2400" b="1" dirty="0" err="1">
                <a:solidFill>
                  <a:srgbClr val="000000"/>
                </a:solidFill>
                <a:latin typeface="Times New Roman"/>
              </a:rPr>
              <a:t>với</a:t>
            </a:r>
            <a:r>
              <a:rPr lang="en-US" sz="2400" b="1" dirty="0">
                <a:solidFill>
                  <a:srgbClr val="000000"/>
                </a:solidFill>
                <a:latin typeface="Times New Roman"/>
              </a:rPr>
              <a:t> </a:t>
            </a:r>
            <a:r>
              <a:rPr lang="en-US" sz="2400" b="1" dirty="0" err="1">
                <a:solidFill>
                  <a:srgbClr val="000000"/>
                </a:solidFill>
                <a:latin typeface="Times New Roman"/>
              </a:rPr>
              <a:t>chiều</a:t>
            </a:r>
            <a:r>
              <a:rPr lang="en-US" sz="2400" b="1" dirty="0">
                <a:solidFill>
                  <a:srgbClr val="000000"/>
                </a:solidFill>
                <a:latin typeface="Times New Roman"/>
              </a:rPr>
              <a:t> </a:t>
            </a:r>
            <a:r>
              <a:rPr lang="en-US" sz="2400" b="1" dirty="0" err="1">
                <a:solidFill>
                  <a:srgbClr val="000000"/>
                </a:solidFill>
                <a:latin typeface="Times New Roman"/>
              </a:rPr>
              <a:t>cao</a:t>
            </a:r>
            <a:r>
              <a:rPr lang="en-US" sz="2400" b="1" dirty="0">
                <a:solidFill>
                  <a:srgbClr val="000000"/>
                </a:solidFill>
                <a:latin typeface="Times New Roman"/>
              </a:rPr>
              <a:t> </a:t>
            </a:r>
            <a:r>
              <a:rPr lang="en-US" sz="2400" b="1" dirty="0" err="1">
                <a:solidFill>
                  <a:srgbClr val="000000"/>
                </a:solidFill>
                <a:latin typeface="Times New Roman"/>
              </a:rPr>
              <a:t>thấp</a:t>
            </a:r>
            <a:r>
              <a:rPr lang="en-US" sz="2400" b="1" dirty="0">
                <a:solidFill>
                  <a:srgbClr val="000000"/>
                </a:solidFill>
                <a:latin typeface="Times New Roman"/>
              </a:rPr>
              <a:t> </a:t>
            </a:r>
            <a:r>
              <a:rPr lang="en-US" sz="2400" b="1" dirty="0" err="1">
                <a:solidFill>
                  <a:srgbClr val="000000"/>
                </a:solidFill>
                <a:latin typeface="Times New Roman"/>
              </a:rPr>
              <a:t>được</a:t>
            </a:r>
            <a:r>
              <a:rPr lang="en-US" sz="2400" b="1" dirty="0">
                <a:solidFill>
                  <a:srgbClr val="000000"/>
                </a:solidFill>
                <a:latin typeface="Times New Roman"/>
              </a:rPr>
              <a:t> </a:t>
            </a:r>
            <a:r>
              <a:rPr lang="en-US" sz="2400" b="1" dirty="0" err="1">
                <a:solidFill>
                  <a:srgbClr val="000000"/>
                </a:solidFill>
                <a:latin typeface="Times New Roman"/>
              </a:rPr>
              <a:t>áp</a:t>
            </a:r>
            <a:r>
              <a:rPr lang="en-US" sz="2400" b="1" dirty="0">
                <a:solidFill>
                  <a:srgbClr val="000000"/>
                </a:solidFill>
                <a:latin typeface="Times New Roman"/>
              </a:rPr>
              <a:t> </a:t>
            </a:r>
            <a:r>
              <a:rPr lang="en-US" sz="2400" b="1" dirty="0" err="1">
                <a:solidFill>
                  <a:srgbClr val="000000"/>
                </a:solidFill>
                <a:latin typeface="Times New Roman"/>
              </a:rPr>
              <a:t>dụng</a:t>
            </a:r>
            <a:r>
              <a:rPr lang="en-US" sz="2400" b="1" dirty="0">
                <a:solidFill>
                  <a:srgbClr val="000000"/>
                </a:solidFill>
                <a:latin typeface="Times New Roman"/>
              </a:rPr>
              <a:t> </a:t>
            </a:r>
            <a:r>
              <a:rPr lang="en-US" sz="2400" b="1" dirty="0" err="1">
                <a:solidFill>
                  <a:srgbClr val="000000"/>
                </a:solidFill>
                <a:latin typeface="Times New Roman"/>
              </a:rPr>
              <a:t>với</a:t>
            </a:r>
            <a:r>
              <a:rPr lang="en-US" sz="2400" b="1" dirty="0">
                <a:solidFill>
                  <a:srgbClr val="000000"/>
                </a:solidFill>
                <a:latin typeface="Times New Roman"/>
              </a:rPr>
              <a:t> </a:t>
            </a:r>
            <a:r>
              <a:rPr lang="en-US" sz="2400" b="1" dirty="0" err="1">
                <a:solidFill>
                  <a:srgbClr val="000000"/>
                </a:solidFill>
                <a:latin typeface="Times New Roman"/>
              </a:rPr>
              <a:t>thời</a:t>
            </a:r>
            <a:r>
              <a:rPr lang="en-US" sz="2400" b="1" dirty="0">
                <a:solidFill>
                  <a:srgbClr val="000000"/>
                </a:solidFill>
                <a:latin typeface="Times New Roman"/>
              </a:rPr>
              <a:t> </a:t>
            </a:r>
            <a:r>
              <a:rPr lang="en-US" sz="2400" b="1" dirty="0" err="1">
                <a:solidFill>
                  <a:srgbClr val="000000"/>
                </a:solidFill>
                <a:latin typeface="Times New Roman"/>
              </a:rPr>
              <a:t>gian</a:t>
            </a:r>
            <a:r>
              <a:rPr lang="en-US" sz="2400" b="1" dirty="0">
                <a:solidFill>
                  <a:srgbClr val="000000"/>
                </a:solidFill>
                <a:latin typeface="Times New Roman"/>
              </a:rPr>
              <a:t> </a:t>
            </a:r>
            <a:r>
              <a:rPr lang="en-US" sz="2400" b="1" dirty="0" err="1">
                <a:solidFill>
                  <a:srgbClr val="000000"/>
                </a:solidFill>
                <a:latin typeface="Times New Roman"/>
              </a:rPr>
              <a:t>đổ</a:t>
            </a:r>
            <a:r>
              <a:rPr lang="en-US" sz="2400" b="1" dirty="0">
                <a:solidFill>
                  <a:srgbClr val="000000"/>
                </a:solidFill>
                <a:latin typeface="Times New Roman"/>
              </a:rPr>
              <a:t> </a:t>
            </a:r>
            <a:r>
              <a:rPr lang="en-US" sz="2400" b="1" dirty="0" err="1">
                <a:solidFill>
                  <a:srgbClr val="000000"/>
                </a:solidFill>
                <a:latin typeface="Times New Roman"/>
              </a:rPr>
              <a:t>dài</a:t>
            </a:r>
            <a:r>
              <a:rPr lang="en-US" sz="2400" b="1" dirty="0">
                <a:solidFill>
                  <a:srgbClr val="000000"/>
                </a:solidFill>
                <a:latin typeface="Times New Roman"/>
              </a:rPr>
              <a:t> </a:t>
            </a:r>
            <a:r>
              <a:rPr lang="en-US" sz="2400" b="1" dirty="0" err="1">
                <a:solidFill>
                  <a:srgbClr val="000000"/>
                </a:solidFill>
                <a:latin typeface="Times New Roman"/>
              </a:rPr>
              <a:t>lên</a:t>
            </a:r>
            <a:r>
              <a:rPr lang="en-US" sz="2400" b="1" dirty="0">
                <a:solidFill>
                  <a:srgbClr val="000000"/>
                </a:solidFill>
                <a:latin typeface="Times New Roman"/>
              </a:rPr>
              <a:t>. </a:t>
            </a:r>
            <a:r>
              <a:rPr lang="en-US" sz="2400" b="1" dirty="0" err="1">
                <a:solidFill>
                  <a:srgbClr val="000000"/>
                </a:solidFill>
                <a:latin typeface="Times New Roman"/>
              </a:rPr>
              <a:t>Trong</a:t>
            </a:r>
            <a:r>
              <a:rPr lang="en-US" sz="2400" b="1" dirty="0">
                <a:solidFill>
                  <a:srgbClr val="000000"/>
                </a:solidFill>
                <a:latin typeface="Times New Roman"/>
              </a:rPr>
              <a:t> </a:t>
            </a:r>
            <a:r>
              <a:rPr lang="en-US" sz="2400" b="1" dirty="0" err="1">
                <a:solidFill>
                  <a:srgbClr val="000000"/>
                </a:solidFill>
                <a:latin typeface="Times New Roman"/>
              </a:rPr>
              <a:t>đó</a:t>
            </a:r>
            <a:r>
              <a:rPr lang="en-US" sz="2400" b="1" dirty="0">
                <a:solidFill>
                  <a:srgbClr val="000000"/>
                </a:solidFill>
                <a:latin typeface="Times New Roman"/>
              </a:rPr>
              <a:t> </a:t>
            </a:r>
            <a:r>
              <a:rPr lang="en-US" sz="2400" b="1" dirty="0" err="1">
                <a:solidFill>
                  <a:srgbClr val="000000"/>
                </a:solidFill>
                <a:latin typeface="Times New Roman"/>
              </a:rPr>
              <a:t>có</a:t>
            </a:r>
            <a:r>
              <a:rPr lang="en-US" sz="2400" b="1" dirty="0">
                <a:solidFill>
                  <a:srgbClr val="000000"/>
                </a:solidFill>
                <a:latin typeface="Times New Roman"/>
              </a:rPr>
              <a:t> </a:t>
            </a:r>
            <a:r>
              <a:rPr lang="en-US" sz="2400" b="1" dirty="0" err="1">
                <a:solidFill>
                  <a:srgbClr val="000000"/>
                </a:solidFill>
                <a:latin typeface="Times New Roman"/>
              </a:rPr>
              <a:t>sự</a:t>
            </a:r>
            <a:r>
              <a:rPr lang="en-US" sz="2400" b="1" dirty="0">
                <a:solidFill>
                  <a:srgbClr val="000000"/>
                </a:solidFill>
                <a:latin typeface="Times New Roman"/>
              </a:rPr>
              <a:t> </a:t>
            </a:r>
            <a:r>
              <a:rPr lang="en-US" sz="2400" b="1" dirty="0" err="1">
                <a:solidFill>
                  <a:srgbClr val="000000"/>
                </a:solidFill>
                <a:latin typeface="Times New Roman"/>
              </a:rPr>
              <a:t>xem</a:t>
            </a:r>
            <a:r>
              <a:rPr lang="en-US" sz="2400" b="1" dirty="0">
                <a:solidFill>
                  <a:srgbClr val="000000"/>
                </a:solidFill>
                <a:latin typeface="Times New Roman"/>
              </a:rPr>
              <a:t> </a:t>
            </a:r>
            <a:r>
              <a:rPr lang="en-US" sz="2400" b="1" dirty="0" err="1">
                <a:solidFill>
                  <a:srgbClr val="000000"/>
                </a:solidFill>
                <a:latin typeface="Times New Roman"/>
              </a:rPr>
              <a:t>xét</a:t>
            </a:r>
            <a:r>
              <a:rPr lang="en-US" sz="2400" b="1" dirty="0">
                <a:solidFill>
                  <a:srgbClr val="000000"/>
                </a:solidFill>
                <a:latin typeface="Times New Roman"/>
              </a:rPr>
              <a:t> </a:t>
            </a:r>
            <a:r>
              <a:rPr lang="en-US" sz="2400" b="1" dirty="0" err="1">
                <a:solidFill>
                  <a:srgbClr val="000000"/>
                </a:solidFill>
                <a:latin typeface="Times New Roman"/>
              </a:rPr>
              <a:t>về</a:t>
            </a:r>
            <a:r>
              <a:rPr lang="en-US" sz="2400" b="1" dirty="0">
                <a:solidFill>
                  <a:srgbClr val="000000"/>
                </a:solidFill>
                <a:latin typeface="Times New Roman"/>
              </a:rPr>
              <a:t> </a:t>
            </a:r>
            <a:r>
              <a:rPr lang="en-US" sz="2400" b="1" dirty="0" err="1">
                <a:solidFill>
                  <a:srgbClr val="000000"/>
                </a:solidFill>
                <a:latin typeface="Times New Roman"/>
              </a:rPr>
              <a:t>việc</a:t>
            </a:r>
            <a:r>
              <a:rPr lang="en-US" sz="2400" b="1" dirty="0">
                <a:solidFill>
                  <a:srgbClr val="000000"/>
                </a:solidFill>
                <a:latin typeface="Times New Roman"/>
              </a:rPr>
              <a:t> </a:t>
            </a:r>
            <a:r>
              <a:rPr lang="en-US" sz="2400" b="1" dirty="0" err="1">
                <a:solidFill>
                  <a:srgbClr val="000000"/>
                </a:solidFill>
                <a:latin typeface="Times New Roman"/>
              </a:rPr>
              <a:t>xử</a:t>
            </a:r>
            <a:r>
              <a:rPr lang="en-US" sz="2400" b="1" dirty="0">
                <a:solidFill>
                  <a:srgbClr val="000000"/>
                </a:solidFill>
                <a:latin typeface="Times New Roman"/>
              </a:rPr>
              <a:t> </a:t>
            </a:r>
            <a:r>
              <a:rPr lang="en-US" sz="2400" b="1" dirty="0" err="1">
                <a:solidFill>
                  <a:srgbClr val="000000"/>
                </a:solidFill>
                <a:latin typeface="Times New Roman"/>
              </a:rPr>
              <a:t>lý</a:t>
            </a:r>
            <a:r>
              <a:rPr lang="en-US" sz="2400" b="1" dirty="0">
                <a:solidFill>
                  <a:srgbClr val="000000"/>
                </a:solidFill>
                <a:latin typeface="Times New Roman"/>
              </a:rPr>
              <a:t> </a:t>
            </a:r>
            <a:r>
              <a:rPr lang="en-US" sz="2400" b="1" dirty="0" err="1">
                <a:solidFill>
                  <a:srgbClr val="000000"/>
                </a:solidFill>
                <a:latin typeface="Times New Roman"/>
              </a:rPr>
              <a:t>các</a:t>
            </a:r>
            <a:r>
              <a:rPr lang="en-US" sz="2400" b="1" dirty="0">
                <a:solidFill>
                  <a:srgbClr val="000000"/>
                </a:solidFill>
                <a:latin typeface="Times New Roman"/>
              </a:rPr>
              <a:t> </a:t>
            </a:r>
            <a:r>
              <a:rPr lang="en-US" sz="2400" b="1" dirty="0" err="1">
                <a:solidFill>
                  <a:srgbClr val="000000"/>
                </a:solidFill>
                <a:latin typeface="Times New Roman"/>
              </a:rPr>
              <a:t>mối</a:t>
            </a:r>
            <a:r>
              <a:rPr lang="en-US" sz="2400" b="1" dirty="0">
                <a:solidFill>
                  <a:srgbClr val="000000"/>
                </a:solidFill>
                <a:latin typeface="Times New Roman"/>
              </a:rPr>
              <a:t> </a:t>
            </a:r>
            <a:r>
              <a:rPr lang="en-US" sz="2400" b="1" dirty="0" err="1">
                <a:solidFill>
                  <a:srgbClr val="000000"/>
                </a:solidFill>
                <a:latin typeface="Times New Roman"/>
              </a:rPr>
              <a:t>nối</a:t>
            </a:r>
            <a:r>
              <a:rPr lang="en-US" sz="2400" b="1" dirty="0">
                <a:solidFill>
                  <a:srgbClr val="000000"/>
                </a:solidFill>
                <a:latin typeface="Times New Roman"/>
              </a:rPr>
              <a:t> </a:t>
            </a:r>
            <a:r>
              <a:rPr lang="en-US" sz="2400" b="1" dirty="0" err="1">
                <a:solidFill>
                  <a:srgbClr val="000000"/>
                </a:solidFill>
                <a:latin typeface="Times New Roman"/>
              </a:rPr>
              <a:t>thi</a:t>
            </a:r>
            <a:r>
              <a:rPr lang="en-US" sz="2400" b="1" dirty="0">
                <a:solidFill>
                  <a:srgbClr val="000000"/>
                </a:solidFill>
                <a:latin typeface="Times New Roman"/>
              </a:rPr>
              <a:t> </a:t>
            </a:r>
            <a:r>
              <a:rPr lang="en-US" sz="2400" b="1" dirty="0" err="1">
                <a:solidFill>
                  <a:srgbClr val="000000"/>
                </a:solidFill>
                <a:latin typeface="Times New Roman"/>
              </a:rPr>
              <a:t>công</a:t>
            </a:r>
            <a:r>
              <a:rPr lang="en-US" sz="2400" b="1" dirty="0">
                <a:solidFill>
                  <a:srgbClr val="000000"/>
                </a:solidFill>
                <a:latin typeface="Times New Roman"/>
              </a:rPr>
              <a:t> </a:t>
            </a:r>
            <a:r>
              <a:rPr lang="en-US" sz="2400" b="1" dirty="0" err="1">
                <a:solidFill>
                  <a:srgbClr val="000000"/>
                </a:solidFill>
                <a:latin typeface="Times New Roman"/>
              </a:rPr>
              <a:t>ngang</a:t>
            </a:r>
            <a:r>
              <a:rPr lang="en-US" sz="2400" b="1" dirty="0">
                <a:solidFill>
                  <a:srgbClr val="000000"/>
                </a:solidFill>
                <a:latin typeface="Times New Roman"/>
              </a:rPr>
              <a:t>.</a:t>
            </a:r>
          </a:p>
          <a:p>
            <a:pPr marL="346075" indent="222250" algn="just"/>
            <a:r>
              <a:rPr lang="en-US" sz="2400" b="1" dirty="0" err="1">
                <a:solidFill>
                  <a:srgbClr val="000000"/>
                </a:solidFill>
                <a:latin typeface="Times New Roman"/>
              </a:rPr>
              <a:t>Đối</a:t>
            </a:r>
            <a:r>
              <a:rPr lang="en-US" sz="2400" b="1" dirty="0">
                <a:solidFill>
                  <a:srgbClr val="000000"/>
                </a:solidFill>
                <a:latin typeface="Times New Roman"/>
              </a:rPr>
              <a:t> </a:t>
            </a:r>
            <a:r>
              <a:rPr lang="en-US" sz="2400" b="1" dirty="0" err="1">
                <a:solidFill>
                  <a:srgbClr val="000000"/>
                </a:solidFill>
                <a:latin typeface="Times New Roman"/>
              </a:rPr>
              <a:t>với</a:t>
            </a:r>
            <a:r>
              <a:rPr lang="en-US" sz="2400" b="1" dirty="0">
                <a:solidFill>
                  <a:srgbClr val="000000"/>
                </a:solidFill>
                <a:latin typeface="Times New Roman"/>
              </a:rPr>
              <a:t> </a:t>
            </a:r>
            <a:r>
              <a:rPr lang="en-US" sz="2400" b="1" dirty="0" err="1">
                <a:solidFill>
                  <a:srgbClr val="000000"/>
                </a:solidFill>
                <a:latin typeface="Times New Roman"/>
              </a:rPr>
              <a:t>các</a:t>
            </a:r>
            <a:r>
              <a:rPr lang="en-US" sz="2400" b="1" dirty="0">
                <a:solidFill>
                  <a:srgbClr val="000000"/>
                </a:solidFill>
                <a:latin typeface="Times New Roman"/>
              </a:rPr>
              <a:t> </a:t>
            </a:r>
            <a:r>
              <a:rPr lang="en-US" sz="2400" b="1" dirty="0" err="1">
                <a:solidFill>
                  <a:srgbClr val="000000"/>
                </a:solidFill>
                <a:latin typeface="Times New Roman"/>
              </a:rPr>
              <a:t>kết</a:t>
            </a:r>
            <a:r>
              <a:rPr lang="en-US" sz="2400" b="1" dirty="0">
                <a:solidFill>
                  <a:srgbClr val="000000"/>
                </a:solidFill>
                <a:latin typeface="Times New Roman"/>
              </a:rPr>
              <a:t> </a:t>
            </a:r>
            <a:r>
              <a:rPr lang="en-US" sz="2400" b="1" dirty="0" err="1">
                <a:solidFill>
                  <a:srgbClr val="000000"/>
                </a:solidFill>
                <a:latin typeface="Times New Roman"/>
              </a:rPr>
              <a:t>cấu</a:t>
            </a:r>
            <a:r>
              <a:rPr lang="en-US" sz="2400" b="1" dirty="0">
                <a:solidFill>
                  <a:srgbClr val="000000"/>
                </a:solidFill>
                <a:latin typeface="Times New Roman"/>
              </a:rPr>
              <a:t> </a:t>
            </a:r>
            <a:r>
              <a:rPr lang="en-US" sz="2400" b="1" dirty="0" err="1">
                <a:solidFill>
                  <a:srgbClr val="000000"/>
                </a:solidFill>
                <a:latin typeface="Times New Roman"/>
              </a:rPr>
              <a:t>dạng</a:t>
            </a:r>
            <a:r>
              <a:rPr lang="en-US" sz="2400" b="1" dirty="0">
                <a:solidFill>
                  <a:srgbClr val="000000"/>
                </a:solidFill>
                <a:latin typeface="Times New Roman"/>
              </a:rPr>
              <a:t> </a:t>
            </a:r>
            <a:r>
              <a:rPr lang="en-US" sz="2400" b="1" dirty="0" err="1">
                <a:solidFill>
                  <a:srgbClr val="000000"/>
                </a:solidFill>
                <a:latin typeface="Times New Roman"/>
              </a:rPr>
              <a:t>tường</a:t>
            </a:r>
            <a:r>
              <a:rPr lang="en-US" sz="2400" b="1" dirty="0">
                <a:solidFill>
                  <a:srgbClr val="000000"/>
                </a:solidFill>
                <a:latin typeface="Times New Roman"/>
              </a:rPr>
              <a:t> </a:t>
            </a:r>
            <a:r>
              <a:rPr lang="en-US" sz="2400" b="1" dirty="0" err="1">
                <a:solidFill>
                  <a:srgbClr val="000000"/>
                </a:solidFill>
                <a:latin typeface="Times New Roman"/>
              </a:rPr>
              <a:t>việc</a:t>
            </a:r>
            <a:r>
              <a:rPr lang="en-US" sz="2400" b="1" dirty="0">
                <a:solidFill>
                  <a:srgbClr val="000000"/>
                </a:solidFill>
                <a:latin typeface="Times New Roman"/>
              </a:rPr>
              <a:t> </a:t>
            </a:r>
            <a:r>
              <a:rPr lang="en-US" sz="2400" b="1" dirty="0" err="1">
                <a:solidFill>
                  <a:srgbClr val="000000"/>
                </a:solidFill>
                <a:latin typeface="Times New Roman"/>
              </a:rPr>
              <a:t>đổ</a:t>
            </a:r>
            <a:r>
              <a:rPr lang="en-US" sz="2400" b="1" dirty="0">
                <a:solidFill>
                  <a:srgbClr val="000000"/>
                </a:solidFill>
                <a:latin typeface="Times New Roman"/>
              </a:rPr>
              <a:t> </a:t>
            </a:r>
            <a:r>
              <a:rPr lang="en-US" sz="2400" b="1" dirty="0" err="1">
                <a:solidFill>
                  <a:srgbClr val="000000"/>
                </a:solidFill>
                <a:latin typeface="Times New Roman"/>
              </a:rPr>
              <a:t>bê</a:t>
            </a:r>
            <a:r>
              <a:rPr lang="en-US" sz="2400" b="1" dirty="0">
                <a:solidFill>
                  <a:srgbClr val="000000"/>
                </a:solidFill>
                <a:latin typeface="Times New Roman"/>
              </a:rPr>
              <a:t> </a:t>
            </a:r>
            <a:r>
              <a:rPr lang="en-US" sz="2400" b="1" dirty="0" err="1">
                <a:solidFill>
                  <a:srgbClr val="000000"/>
                </a:solidFill>
                <a:latin typeface="Times New Roman"/>
              </a:rPr>
              <a:t>tông</a:t>
            </a:r>
            <a:r>
              <a:rPr lang="en-US" sz="2400" b="1" dirty="0">
                <a:solidFill>
                  <a:srgbClr val="000000"/>
                </a:solidFill>
                <a:latin typeface="Times New Roman"/>
              </a:rPr>
              <a:t> </a:t>
            </a:r>
            <a:r>
              <a:rPr lang="en-US" sz="2400" b="1" dirty="0" err="1">
                <a:solidFill>
                  <a:srgbClr val="000000"/>
                </a:solidFill>
                <a:latin typeface="Times New Roman"/>
              </a:rPr>
              <a:t>theo</a:t>
            </a:r>
            <a:r>
              <a:rPr lang="en-US" sz="2400" b="1" dirty="0">
                <a:solidFill>
                  <a:srgbClr val="000000"/>
                </a:solidFill>
                <a:latin typeface="Times New Roman"/>
              </a:rPr>
              <a:t> </a:t>
            </a:r>
            <a:r>
              <a:rPr lang="en-US" sz="2400" b="1" dirty="0" err="1">
                <a:solidFill>
                  <a:srgbClr val="000000"/>
                </a:solidFill>
                <a:latin typeface="Times New Roman"/>
              </a:rPr>
              <a:t>hướng</a:t>
            </a:r>
            <a:r>
              <a:rPr lang="en-US" sz="2400" b="1" dirty="0">
                <a:solidFill>
                  <a:srgbClr val="000000"/>
                </a:solidFill>
                <a:latin typeface="Times New Roman"/>
              </a:rPr>
              <a:t> </a:t>
            </a:r>
            <a:r>
              <a:rPr lang="en-US" sz="2400" b="1" dirty="0" err="1">
                <a:solidFill>
                  <a:srgbClr val="000000"/>
                </a:solidFill>
                <a:latin typeface="Times New Roman"/>
              </a:rPr>
              <a:t>chiều</a:t>
            </a:r>
            <a:r>
              <a:rPr lang="en-US" sz="2400" b="1" dirty="0">
                <a:solidFill>
                  <a:srgbClr val="000000"/>
                </a:solidFill>
                <a:latin typeface="Times New Roman"/>
              </a:rPr>
              <a:t> </a:t>
            </a:r>
            <a:r>
              <a:rPr lang="en-US" sz="2400" b="1" dirty="0" err="1">
                <a:solidFill>
                  <a:srgbClr val="000000"/>
                </a:solidFill>
                <a:latin typeface="Times New Roman"/>
              </a:rPr>
              <a:t>cao</a:t>
            </a:r>
            <a:r>
              <a:rPr lang="en-US" sz="2400" b="1" dirty="0">
                <a:solidFill>
                  <a:srgbClr val="000000"/>
                </a:solidFill>
                <a:latin typeface="Times New Roman"/>
              </a:rPr>
              <a:t> H, </a:t>
            </a:r>
            <a:r>
              <a:rPr lang="en-US" sz="2400" b="1" dirty="0" err="1">
                <a:solidFill>
                  <a:srgbClr val="000000"/>
                </a:solidFill>
                <a:latin typeface="Times New Roman"/>
              </a:rPr>
              <a:t>có</a:t>
            </a:r>
            <a:r>
              <a:rPr lang="en-US" sz="2400" b="1" dirty="0">
                <a:solidFill>
                  <a:srgbClr val="000000"/>
                </a:solidFill>
                <a:latin typeface="Times New Roman"/>
              </a:rPr>
              <a:t> </a:t>
            </a:r>
            <a:r>
              <a:rPr lang="en-US" sz="2400" b="1" dirty="0" err="1">
                <a:solidFill>
                  <a:srgbClr val="000000"/>
                </a:solidFill>
                <a:latin typeface="Times New Roman"/>
              </a:rPr>
              <a:t>sự</a:t>
            </a:r>
            <a:r>
              <a:rPr lang="en-US" sz="2400" b="1" dirty="0">
                <a:solidFill>
                  <a:srgbClr val="000000"/>
                </a:solidFill>
                <a:latin typeface="Times New Roman"/>
              </a:rPr>
              <a:t> </a:t>
            </a:r>
            <a:r>
              <a:rPr lang="en-US" sz="2400" b="1" dirty="0" err="1">
                <a:solidFill>
                  <a:srgbClr val="000000"/>
                </a:solidFill>
                <a:latin typeface="Times New Roman"/>
              </a:rPr>
              <a:t>dao</a:t>
            </a:r>
            <a:r>
              <a:rPr lang="en-US" sz="2400" b="1" dirty="0">
                <a:solidFill>
                  <a:srgbClr val="000000"/>
                </a:solidFill>
                <a:latin typeface="Times New Roman"/>
              </a:rPr>
              <a:t> </a:t>
            </a:r>
            <a:r>
              <a:rPr lang="en-US" sz="2400" b="1" dirty="0" err="1">
                <a:solidFill>
                  <a:srgbClr val="000000"/>
                </a:solidFill>
                <a:latin typeface="Times New Roman"/>
              </a:rPr>
              <a:t>động</a:t>
            </a:r>
            <a:r>
              <a:rPr lang="en-US" sz="2400" b="1" dirty="0">
                <a:solidFill>
                  <a:srgbClr val="000000"/>
                </a:solidFill>
                <a:latin typeface="Times New Roman"/>
              </a:rPr>
              <a:t> </a:t>
            </a:r>
            <a:r>
              <a:rPr lang="en-US" sz="2400" b="1" dirty="0" err="1">
                <a:solidFill>
                  <a:srgbClr val="000000"/>
                </a:solidFill>
                <a:latin typeface="Times New Roman"/>
              </a:rPr>
              <a:t>của</a:t>
            </a:r>
            <a:r>
              <a:rPr lang="en-US" sz="2400" b="1" dirty="0">
                <a:solidFill>
                  <a:srgbClr val="000000"/>
                </a:solidFill>
                <a:latin typeface="Times New Roman"/>
              </a:rPr>
              <a:t> </a:t>
            </a:r>
            <a:r>
              <a:rPr lang="en-US" sz="2400" b="1" dirty="0" err="1">
                <a:solidFill>
                  <a:srgbClr val="000000"/>
                </a:solidFill>
                <a:latin typeface="Times New Roman"/>
              </a:rPr>
              <a:t>tỷ</a:t>
            </a:r>
            <a:r>
              <a:rPr lang="en-US" sz="2400" b="1" dirty="0">
                <a:solidFill>
                  <a:srgbClr val="000000"/>
                </a:solidFill>
                <a:latin typeface="Times New Roman"/>
              </a:rPr>
              <a:t> </a:t>
            </a:r>
            <a:r>
              <a:rPr lang="en-US" sz="2400" b="1" dirty="0" err="1">
                <a:solidFill>
                  <a:srgbClr val="000000"/>
                </a:solidFill>
                <a:latin typeface="Times New Roman"/>
              </a:rPr>
              <a:t>lệ</a:t>
            </a:r>
            <a:r>
              <a:rPr lang="en-US" sz="2400" b="1" dirty="0">
                <a:solidFill>
                  <a:srgbClr val="000000"/>
                </a:solidFill>
                <a:latin typeface="Times New Roman"/>
              </a:rPr>
              <a:t> </a:t>
            </a:r>
            <a:r>
              <a:rPr lang="en-US" sz="2400" b="1" dirty="0" err="1">
                <a:solidFill>
                  <a:srgbClr val="000000"/>
                </a:solidFill>
                <a:latin typeface="Times New Roman"/>
              </a:rPr>
              <a:t>khoảng</a:t>
            </a:r>
            <a:r>
              <a:rPr lang="en-US" sz="2400" b="1" dirty="0">
                <a:solidFill>
                  <a:srgbClr val="000000"/>
                </a:solidFill>
                <a:latin typeface="Times New Roman"/>
              </a:rPr>
              <a:t> </a:t>
            </a:r>
            <a:r>
              <a:rPr lang="en-US" sz="2400" b="1" dirty="0" err="1">
                <a:solidFill>
                  <a:srgbClr val="000000"/>
                </a:solidFill>
                <a:latin typeface="Times New Roman"/>
              </a:rPr>
              <a:t>cách</a:t>
            </a:r>
            <a:r>
              <a:rPr lang="en-US" sz="2400" b="1" dirty="0">
                <a:solidFill>
                  <a:srgbClr val="000000"/>
                </a:solidFill>
                <a:latin typeface="Times New Roman"/>
              </a:rPr>
              <a:t> </a:t>
            </a:r>
            <a:r>
              <a:rPr lang="en-US" sz="2400" b="1" dirty="0" err="1">
                <a:solidFill>
                  <a:srgbClr val="000000"/>
                </a:solidFill>
                <a:latin typeface="Times New Roman"/>
              </a:rPr>
              <a:t>mạch</a:t>
            </a:r>
            <a:r>
              <a:rPr lang="en-US" sz="2400" b="1" dirty="0">
                <a:solidFill>
                  <a:srgbClr val="000000"/>
                </a:solidFill>
                <a:latin typeface="Times New Roman"/>
              </a:rPr>
              <a:t> </a:t>
            </a:r>
            <a:r>
              <a:rPr lang="en-US" sz="2400" b="1" dirty="0" err="1">
                <a:solidFill>
                  <a:srgbClr val="000000"/>
                </a:solidFill>
                <a:latin typeface="Times New Roman"/>
              </a:rPr>
              <a:t>ngừng</a:t>
            </a:r>
            <a:r>
              <a:rPr lang="en-US" sz="2400" b="1" dirty="0">
                <a:solidFill>
                  <a:srgbClr val="000000"/>
                </a:solidFill>
                <a:latin typeface="Times New Roman"/>
              </a:rPr>
              <a:t> ..</a:t>
            </a:r>
          </a:p>
          <a:p>
            <a:pPr algn="just"/>
            <a:endParaRPr lang="en-US" sz="2400" b="1" dirty="0">
              <a:solidFill>
                <a:srgbClr val="000000"/>
              </a:solidFill>
              <a:latin typeface="Times New Roman"/>
            </a:endParaRPr>
          </a:p>
          <a:p>
            <a:pPr algn="just">
              <a:buNone/>
            </a:pPr>
            <a:r>
              <a:rPr lang="en-US" sz="2400" b="1" i="1" dirty="0">
                <a:solidFill>
                  <a:srgbClr val="C00000"/>
                </a:solidFill>
                <a:latin typeface="Times New Roman"/>
              </a:rPr>
              <a:t>4. </a:t>
            </a:r>
            <a:r>
              <a:rPr lang="en-US" sz="2400" b="1" i="1" dirty="0" err="1">
                <a:solidFill>
                  <a:srgbClr val="C00000"/>
                </a:solidFill>
                <a:latin typeface="Times New Roman"/>
              </a:rPr>
              <a:t>Lựa</a:t>
            </a:r>
            <a:r>
              <a:rPr lang="en-US" sz="2400" b="1" i="1" dirty="0">
                <a:solidFill>
                  <a:srgbClr val="C00000"/>
                </a:solidFill>
                <a:latin typeface="Times New Roman"/>
              </a:rPr>
              <a:t> </a:t>
            </a:r>
            <a:r>
              <a:rPr lang="en-US" sz="2400" b="1" i="1" dirty="0" err="1">
                <a:solidFill>
                  <a:srgbClr val="C00000"/>
                </a:solidFill>
                <a:latin typeface="Times New Roman"/>
              </a:rPr>
              <a:t>chọn</a:t>
            </a:r>
            <a:r>
              <a:rPr lang="en-US" sz="2400" b="1" i="1" dirty="0">
                <a:solidFill>
                  <a:srgbClr val="C00000"/>
                </a:solidFill>
                <a:latin typeface="Times New Roman"/>
              </a:rPr>
              <a:t> </a:t>
            </a:r>
            <a:r>
              <a:rPr lang="en-US" sz="2400" b="1" i="1" dirty="0" err="1">
                <a:solidFill>
                  <a:srgbClr val="C00000"/>
                </a:solidFill>
                <a:latin typeface="Times New Roman"/>
              </a:rPr>
              <a:t>phương</a:t>
            </a:r>
            <a:r>
              <a:rPr lang="en-US" sz="2400" b="1" i="1" dirty="0">
                <a:solidFill>
                  <a:srgbClr val="C00000"/>
                </a:solidFill>
                <a:latin typeface="Times New Roman"/>
              </a:rPr>
              <a:t> </a:t>
            </a:r>
            <a:r>
              <a:rPr lang="en-US" sz="2400" b="1" i="1" dirty="0" err="1">
                <a:solidFill>
                  <a:srgbClr val="C00000"/>
                </a:solidFill>
                <a:latin typeface="Times New Roman"/>
              </a:rPr>
              <a:t>pháp</a:t>
            </a:r>
            <a:r>
              <a:rPr lang="en-US" sz="2400" b="1" i="1" dirty="0">
                <a:solidFill>
                  <a:srgbClr val="C00000"/>
                </a:solidFill>
                <a:latin typeface="Times New Roman"/>
              </a:rPr>
              <a:t> </a:t>
            </a:r>
            <a:r>
              <a:rPr lang="en-US" sz="2400" b="1" i="1" dirty="0" err="1">
                <a:solidFill>
                  <a:srgbClr val="C00000"/>
                </a:solidFill>
                <a:latin typeface="Times New Roman"/>
              </a:rPr>
              <a:t>dưỡng</a:t>
            </a:r>
            <a:r>
              <a:rPr lang="en-US" sz="2400" b="1" i="1" dirty="0">
                <a:solidFill>
                  <a:srgbClr val="C00000"/>
                </a:solidFill>
                <a:latin typeface="Times New Roman"/>
              </a:rPr>
              <a:t> </a:t>
            </a:r>
            <a:r>
              <a:rPr lang="en-US" sz="2400" b="1" i="1" dirty="0" err="1">
                <a:solidFill>
                  <a:srgbClr val="C00000"/>
                </a:solidFill>
                <a:latin typeface="Times New Roman"/>
              </a:rPr>
              <a:t>hộ</a:t>
            </a:r>
            <a:r>
              <a:rPr lang="en-US" sz="2400" b="1" i="1" dirty="0">
                <a:solidFill>
                  <a:srgbClr val="C00000"/>
                </a:solidFill>
                <a:latin typeface="Times New Roman"/>
              </a:rPr>
              <a:t>:</a:t>
            </a:r>
          </a:p>
          <a:p>
            <a:pPr algn="just">
              <a:buNone/>
            </a:pPr>
            <a:r>
              <a:rPr lang="en-US" sz="2400" b="1" dirty="0">
                <a:solidFill>
                  <a:srgbClr val="000000"/>
                </a:solidFill>
                <a:latin typeface="Times New Roman"/>
              </a:rPr>
              <a:t>     . </a:t>
            </a:r>
            <a:r>
              <a:rPr lang="en-US" sz="2400" b="1" dirty="0" err="1">
                <a:solidFill>
                  <a:srgbClr val="000000"/>
                </a:solidFill>
                <a:latin typeface="Times New Roman"/>
              </a:rPr>
              <a:t>Dưỡng</a:t>
            </a:r>
            <a:r>
              <a:rPr lang="en-US" sz="2400" b="1" dirty="0">
                <a:solidFill>
                  <a:srgbClr val="000000"/>
                </a:solidFill>
                <a:latin typeface="Times New Roman"/>
              </a:rPr>
              <a:t> </a:t>
            </a:r>
            <a:r>
              <a:rPr lang="en-US" sz="2400" b="1" dirty="0" err="1">
                <a:solidFill>
                  <a:srgbClr val="000000"/>
                </a:solidFill>
                <a:latin typeface="Times New Roman"/>
              </a:rPr>
              <a:t>hộ</a:t>
            </a:r>
            <a:r>
              <a:rPr lang="en-US" sz="2400" b="1" dirty="0">
                <a:solidFill>
                  <a:srgbClr val="000000"/>
                </a:solidFill>
                <a:latin typeface="Times New Roman"/>
              </a:rPr>
              <a:t> </a:t>
            </a:r>
            <a:r>
              <a:rPr lang="en-US" sz="2400" b="1" dirty="0" err="1">
                <a:solidFill>
                  <a:srgbClr val="000000"/>
                </a:solidFill>
                <a:latin typeface="Times New Roman"/>
              </a:rPr>
              <a:t>cách</a:t>
            </a:r>
            <a:r>
              <a:rPr lang="en-US" sz="2400" b="1" dirty="0">
                <a:solidFill>
                  <a:srgbClr val="000000"/>
                </a:solidFill>
                <a:latin typeface="Times New Roman"/>
              </a:rPr>
              <a:t> </a:t>
            </a:r>
            <a:r>
              <a:rPr lang="en-US" sz="2400" b="1" dirty="0" err="1">
                <a:solidFill>
                  <a:srgbClr val="000000"/>
                </a:solidFill>
                <a:latin typeface="Times New Roman"/>
              </a:rPr>
              <a:t>nhiệt</a:t>
            </a:r>
            <a:r>
              <a:rPr lang="en-US" sz="2400" b="1" dirty="0">
                <a:solidFill>
                  <a:srgbClr val="000000"/>
                </a:solidFill>
                <a:latin typeface="Times New Roman"/>
              </a:rPr>
              <a:t> (</a:t>
            </a:r>
            <a:r>
              <a:rPr lang="en-US" sz="2400" b="1" dirty="0" err="1">
                <a:solidFill>
                  <a:srgbClr val="000000"/>
                </a:solidFill>
                <a:latin typeface="Times New Roman"/>
              </a:rPr>
              <a:t>phương</a:t>
            </a:r>
            <a:r>
              <a:rPr lang="en-US" sz="2400" b="1" dirty="0">
                <a:solidFill>
                  <a:srgbClr val="000000"/>
                </a:solidFill>
                <a:latin typeface="Times New Roman"/>
              </a:rPr>
              <a:t> </a:t>
            </a:r>
            <a:r>
              <a:rPr lang="en-US" sz="2400" b="1" dirty="0" err="1">
                <a:solidFill>
                  <a:srgbClr val="000000"/>
                </a:solidFill>
                <a:latin typeface="Times New Roman"/>
              </a:rPr>
              <a:t>pháp</a:t>
            </a:r>
            <a:r>
              <a:rPr lang="en-US" sz="2400" b="1" dirty="0">
                <a:solidFill>
                  <a:srgbClr val="000000"/>
                </a:solidFill>
                <a:latin typeface="Times New Roman"/>
              </a:rPr>
              <a:t> </a:t>
            </a:r>
            <a:r>
              <a:rPr lang="en-US" sz="2400" b="1" dirty="0" err="1">
                <a:solidFill>
                  <a:srgbClr val="000000"/>
                </a:solidFill>
                <a:latin typeface="Times New Roman"/>
              </a:rPr>
              <a:t>phủ</a:t>
            </a:r>
            <a:r>
              <a:rPr lang="en-US" sz="2400" b="1" dirty="0">
                <a:solidFill>
                  <a:srgbClr val="000000"/>
                </a:solidFill>
                <a:latin typeface="Times New Roman"/>
              </a:rPr>
              <a:t> </a:t>
            </a:r>
            <a:r>
              <a:rPr lang="en-US" sz="2400" b="1" dirty="0" err="1">
                <a:solidFill>
                  <a:srgbClr val="000000"/>
                </a:solidFill>
                <a:latin typeface="Times New Roman"/>
              </a:rPr>
              <a:t>bề</a:t>
            </a:r>
            <a:r>
              <a:rPr lang="en-US" sz="2400" b="1" dirty="0">
                <a:solidFill>
                  <a:srgbClr val="000000"/>
                </a:solidFill>
                <a:latin typeface="Times New Roman"/>
              </a:rPr>
              <a:t> </a:t>
            </a:r>
            <a:r>
              <a:rPr lang="en-US" sz="2400" b="1" dirty="0" err="1">
                <a:solidFill>
                  <a:srgbClr val="000000"/>
                </a:solidFill>
                <a:latin typeface="Times New Roman"/>
              </a:rPr>
              <a:t>mặt</a:t>
            </a:r>
            <a:r>
              <a:rPr lang="en-US" sz="2400" b="1" dirty="0">
                <a:solidFill>
                  <a:srgbClr val="000000"/>
                </a:solidFill>
                <a:latin typeface="Times New Roman"/>
              </a:rPr>
              <a:t> </a:t>
            </a:r>
            <a:r>
              <a:rPr lang="en-US" sz="2400" b="1" dirty="0" err="1">
                <a:solidFill>
                  <a:srgbClr val="000000"/>
                </a:solidFill>
                <a:latin typeface="Times New Roman"/>
              </a:rPr>
              <a:t>bê</a:t>
            </a:r>
            <a:r>
              <a:rPr lang="en-US" sz="2400" b="1" dirty="0">
                <a:solidFill>
                  <a:srgbClr val="000000"/>
                </a:solidFill>
                <a:latin typeface="Times New Roman"/>
              </a:rPr>
              <a:t> </a:t>
            </a:r>
            <a:r>
              <a:rPr lang="en-US" sz="2400" b="1" dirty="0" err="1">
                <a:solidFill>
                  <a:srgbClr val="000000"/>
                </a:solidFill>
                <a:latin typeface="Times New Roman"/>
              </a:rPr>
              <a:t>tông</a:t>
            </a:r>
            <a:r>
              <a:rPr lang="en-US" sz="2400" b="1" dirty="0">
                <a:solidFill>
                  <a:srgbClr val="000000"/>
                </a:solidFill>
                <a:latin typeface="Times New Roman"/>
              </a:rPr>
              <a:t> </a:t>
            </a:r>
            <a:r>
              <a:rPr lang="en-US" sz="2400" b="1" dirty="0" err="1">
                <a:solidFill>
                  <a:srgbClr val="000000"/>
                </a:solidFill>
                <a:latin typeface="Times New Roman"/>
              </a:rPr>
              <a:t>bằng</a:t>
            </a:r>
            <a:r>
              <a:rPr lang="en-US" sz="2400" b="1" dirty="0">
                <a:solidFill>
                  <a:srgbClr val="000000"/>
                </a:solidFill>
                <a:latin typeface="Times New Roman"/>
              </a:rPr>
              <a:t> </a:t>
            </a:r>
            <a:r>
              <a:rPr lang="en-US" sz="2400" b="1" dirty="0" err="1">
                <a:solidFill>
                  <a:srgbClr val="000000"/>
                </a:solidFill>
                <a:latin typeface="Times New Roman"/>
              </a:rPr>
              <a:t>vật</a:t>
            </a:r>
            <a:r>
              <a:rPr lang="en-US" sz="2400" b="1" dirty="0">
                <a:solidFill>
                  <a:srgbClr val="000000"/>
                </a:solidFill>
                <a:latin typeface="Times New Roman"/>
              </a:rPr>
              <a:t> </a:t>
            </a:r>
            <a:r>
              <a:rPr lang="en-US" sz="2400" b="1" dirty="0" err="1">
                <a:solidFill>
                  <a:srgbClr val="000000"/>
                </a:solidFill>
                <a:latin typeface="Times New Roman"/>
              </a:rPr>
              <a:t>liệu</a:t>
            </a:r>
            <a:r>
              <a:rPr lang="en-US" sz="2400" b="1" dirty="0">
                <a:solidFill>
                  <a:srgbClr val="000000"/>
                </a:solidFill>
                <a:latin typeface="Times New Roman"/>
              </a:rPr>
              <a:t> </a:t>
            </a:r>
            <a:r>
              <a:rPr lang="en-US" sz="2400" b="1" dirty="0" err="1">
                <a:solidFill>
                  <a:srgbClr val="000000"/>
                </a:solidFill>
                <a:latin typeface="Times New Roman"/>
              </a:rPr>
              <a:t>cách</a:t>
            </a:r>
            <a:r>
              <a:rPr lang="en-US" sz="2400" b="1" dirty="0">
                <a:solidFill>
                  <a:srgbClr val="000000"/>
                </a:solidFill>
                <a:latin typeface="Times New Roman"/>
              </a:rPr>
              <a:t> </a:t>
            </a:r>
            <a:r>
              <a:rPr lang="en-US" sz="2400" b="1" dirty="0" err="1">
                <a:solidFill>
                  <a:srgbClr val="000000"/>
                </a:solidFill>
                <a:latin typeface="Times New Roman"/>
              </a:rPr>
              <a:t>nhiệt</a:t>
            </a:r>
            <a:r>
              <a:rPr lang="en-US" sz="2400" b="1" dirty="0">
                <a:solidFill>
                  <a:srgbClr val="000000"/>
                </a:solidFill>
                <a:latin typeface="Times New Roman"/>
              </a:rPr>
              <a:t>).</a:t>
            </a:r>
          </a:p>
          <a:p>
            <a:pPr algn="just">
              <a:buNone/>
            </a:pPr>
            <a:r>
              <a:rPr lang="en-US" sz="2400" b="1" dirty="0">
                <a:solidFill>
                  <a:srgbClr val="000000"/>
                </a:solidFill>
                <a:latin typeface="Times New Roman"/>
              </a:rPr>
              <a:t>     . </a:t>
            </a:r>
            <a:r>
              <a:rPr lang="en-US" sz="2400" b="1" dirty="0" err="1">
                <a:solidFill>
                  <a:srgbClr val="000000"/>
                </a:solidFill>
                <a:latin typeface="Times New Roman"/>
              </a:rPr>
              <a:t>Làm</a:t>
            </a:r>
            <a:r>
              <a:rPr lang="en-US" sz="2400" b="1" dirty="0">
                <a:solidFill>
                  <a:srgbClr val="000000"/>
                </a:solidFill>
                <a:latin typeface="Times New Roman"/>
              </a:rPr>
              <a:t> </a:t>
            </a:r>
            <a:r>
              <a:rPr lang="en-US" sz="2400" b="1" dirty="0" err="1">
                <a:solidFill>
                  <a:srgbClr val="000000"/>
                </a:solidFill>
                <a:latin typeface="Times New Roman"/>
              </a:rPr>
              <a:t>mát</a:t>
            </a:r>
            <a:r>
              <a:rPr lang="en-US" sz="2400" b="1" dirty="0">
                <a:solidFill>
                  <a:srgbClr val="000000"/>
                </a:solidFill>
                <a:latin typeface="Times New Roman"/>
              </a:rPr>
              <a:t> </a:t>
            </a:r>
            <a:r>
              <a:rPr lang="en-US" sz="2400" b="1" dirty="0" err="1">
                <a:solidFill>
                  <a:srgbClr val="000000"/>
                </a:solidFill>
                <a:latin typeface="Times New Roman"/>
              </a:rPr>
              <a:t>tại</a:t>
            </a:r>
            <a:r>
              <a:rPr lang="en-US" sz="2400" b="1" dirty="0">
                <a:solidFill>
                  <a:srgbClr val="000000"/>
                </a:solidFill>
                <a:latin typeface="Times New Roman"/>
              </a:rPr>
              <a:t> </a:t>
            </a:r>
            <a:r>
              <a:rPr lang="en-US" sz="2400" b="1" dirty="0" err="1">
                <a:solidFill>
                  <a:srgbClr val="000000"/>
                </a:solidFill>
                <a:latin typeface="Times New Roman"/>
              </a:rPr>
              <a:t>chỗ</a:t>
            </a:r>
            <a:r>
              <a:rPr lang="en-US" sz="2400" b="1" dirty="0">
                <a:solidFill>
                  <a:srgbClr val="000000"/>
                </a:solidFill>
                <a:latin typeface="Times New Roman"/>
              </a:rPr>
              <a:t> </a:t>
            </a:r>
            <a:r>
              <a:rPr lang="en-US" sz="2400" b="1" dirty="0" err="1">
                <a:solidFill>
                  <a:srgbClr val="000000"/>
                </a:solidFill>
                <a:latin typeface="Times New Roman"/>
              </a:rPr>
              <a:t>trong</a:t>
            </a:r>
            <a:r>
              <a:rPr lang="en-US" sz="2400" b="1" dirty="0">
                <a:solidFill>
                  <a:srgbClr val="000000"/>
                </a:solidFill>
                <a:latin typeface="Times New Roman"/>
              </a:rPr>
              <a:t> </a:t>
            </a:r>
            <a:r>
              <a:rPr lang="en-US" sz="2400" b="1" dirty="0" err="1">
                <a:solidFill>
                  <a:srgbClr val="000000"/>
                </a:solidFill>
                <a:latin typeface="Times New Roman"/>
              </a:rPr>
              <a:t>bê</a:t>
            </a:r>
            <a:r>
              <a:rPr lang="en-US" sz="2400" b="1" dirty="0">
                <a:solidFill>
                  <a:srgbClr val="000000"/>
                </a:solidFill>
                <a:latin typeface="Times New Roman"/>
              </a:rPr>
              <a:t> </a:t>
            </a:r>
            <a:r>
              <a:rPr lang="en-US" sz="2400" b="1" dirty="0" err="1">
                <a:solidFill>
                  <a:srgbClr val="000000"/>
                </a:solidFill>
                <a:latin typeface="Times New Roman"/>
              </a:rPr>
              <a:t>tông</a:t>
            </a:r>
            <a:r>
              <a:rPr lang="en-US" sz="2400" b="1" dirty="0">
                <a:solidFill>
                  <a:srgbClr val="000000"/>
                </a:solidFill>
                <a:latin typeface="Times New Roman"/>
              </a:rPr>
              <a:t> </a:t>
            </a:r>
            <a:r>
              <a:rPr lang="en-US" sz="2400" b="1" dirty="0" err="1">
                <a:solidFill>
                  <a:srgbClr val="000000"/>
                </a:solidFill>
                <a:latin typeface="Times New Roman"/>
              </a:rPr>
              <a:t>để</a:t>
            </a:r>
            <a:r>
              <a:rPr lang="en-US" sz="2400" b="1" dirty="0">
                <a:solidFill>
                  <a:srgbClr val="000000"/>
                </a:solidFill>
                <a:latin typeface="Times New Roman"/>
              </a:rPr>
              <a:t> </a:t>
            </a:r>
            <a:r>
              <a:rPr lang="en-US" sz="2400" b="1" dirty="0" err="1">
                <a:solidFill>
                  <a:srgbClr val="000000"/>
                </a:solidFill>
                <a:latin typeface="Times New Roman"/>
              </a:rPr>
              <a:t>chống</a:t>
            </a:r>
            <a:r>
              <a:rPr lang="en-US" sz="2400" b="1" dirty="0">
                <a:solidFill>
                  <a:srgbClr val="000000"/>
                </a:solidFill>
                <a:latin typeface="Times New Roman"/>
              </a:rPr>
              <a:t> </a:t>
            </a:r>
            <a:r>
              <a:rPr lang="en-US" sz="2400" b="1" dirty="0" err="1">
                <a:solidFill>
                  <a:srgbClr val="000000"/>
                </a:solidFill>
                <a:latin typeface="Times New Roman"/>
              </a:rPr>
              <a:t>lại</a:t>
            </a:r>
            <a:r>
              <a:rPr lang="en-US" sz="2400" b="1" dirty="0">
                <a:solidFill>
                  <a:srgbClr val="000000"/>
                </a:solidFill>
                <a:latin typeface="Times New Roman"/>
              </a:rPr>
              <a:t> </a:t>
            </a:r>
            <a:r>
              <a:rPr lang="en-US" sz="2400" b="1" dirty="0" err="1">
                <a:solidFill>
                  <a:srgbClr val="000000"/>
                </a:solidFill>
                <a:latin typeface="Times New Roman"/>
              </a:rPr>
              <a:t>phân</a:t>
            </a:r>
            <a:r>
              <a:rPr lang="en-US" sz="2400" b="1" dirty="0">
                <a:solidFill>
                  <a:srgbClr val="000000"/>
                </a:solidFill>
                <a:latin typeface="Times New Roman"/>
              </a:rPr>
              <a:t> </a:t>
            </a:r>
            <a:r>
              <a:rPr lang="en-US" sz="2400" b="1" dirty="0" err="1">
                <a:solidFill>
                  <a:srgbClr val="000000"/>
                </a:solidFill>
                <a:latin typeface="Times New Roman"/>
              </a:rPr>
              <a:t>tán</a:t>
            </a:r>
            <a:r>
              <a:rPr lang="en-US" sz="2400" b="1" dirty="0">
                <a:solidFill>
                  <a:srgbClr val="000000"/>
                </a:solidFill>
                <a:latin typeface="Times New Roman"/>
              </a:rPr>
              <a:t> </a:t>
            </a:r>
            <a:r>
              <a:rPr lang="en-US" sz="2400" b="1" dirty="0" err="1">
                <a:solidFill>
                  <a:srgbClr val="000000"/>
                </a:solidFill>
                <a:latin typeface="Times New Roman"/>
              </a:rPr>
              <a:t>nhiệt</a:t>
            </a:r>
            <a:r>
              <a:rPr lang="en-US" sz="2400" b="1" dirty="0">
                <a:solidFill>
                  <a:srgbClr val="000000"/>
                </a:solidFill>
                <a:latin typeface="Times New Roman"/>
              </a:rPr>
              <a:t> </a:t>
            </a:r>
            <a:r>
              <a:rPr lang="en-US" sz="2400" b="1" dirty="0" err="1">
                <a:solidFill>
                  <a:srgbClr val="000000"/>
                </a:solidFill>
                <a:latin typeface="Times New Roman"/>
              </a:rPr>
              <a:t>độ</a:t>
            </a:r>
            <a:r>
              <a:rPr lang="en-US" sz="2400" b="1" dirty="0">
                <a:solidFill>
                  <a:srgbClr val="000000"/>
                </a:solidFill>
                <a:latin typeface="Times New Roman"/>
              </a:rPr>
              <a:t>, </a:t>
            </a:r>
            <a:r>
              <a:rPr lang="en-US" sz="2400" b="1" dirty="0" err="1">
                <a:solidFill>
                  <a:srgbClr val="000000"/>
                </a:solidFill>
                <a:latin typeface="Times New Roman"/>
              </a:rPr>
              <a:t>gió</a:t>
            </a:r>
            <a:r>
              <a:rPr lang="en-US" sz="2400" b="1" dirty="0">
                <a:solidFill>
                  <a:srgbClr val="000000"/>
                </a:solidFill>
                <a:latin typeface="Times New Roman"/>
              </a:rPr>
              <a:t> </a:t>
            </a:r>
            <a:r>
              <a:rPr lang="en-US" sz="2400" b="1" dirty="0" err="1">
                <a:solidFill>
                  <a:srgbClr val="000000"/>
                </a:solidFill>
                <a:latin typeface="Times New Roman"/>
              </a:rPr>
              <a:t>và</a:t>
            </a:r>
            <a:r>
              <a:rPr lang="en-US" sz="2400" b="1" dirty="0">
                <a:solidFill>
                  <a:srgbClr val="000000"/>
                </a:solidFill>
                <a:latin typeface="Times New Roman"/>
              </a:rPr>
              <a:t> </a:t>
            </a:r>
            <a:r>
              <a:rPr lang="en-US" sz="2400" b="1" dirty="0" err="1">
                <a:solidFill>
                  <a:srgbClr val="000000"/>
                </a:solidFill>
                <a:latin typeface="Times New Roman"/>
              </a:rPr>
              <a:t>nắng</a:t>
            </a:r>
            <a:r>
              <a:rPr lang="en-US" sz="2400" b="1" dirty="0">
                <a:solidFill>
                  <a:srgbClr val="000000"/>
                </a:solidFill>
                <a:latin typeface="Times New Roman"/>
              </a:rPr>
              <a:t> </a:t>
            </a:r>
            <a:r>
              <a:rPr lang="en-US" sz="2400" b="1" dirty="0" err="1">
                <a:solidFill>
                  <a:srgbClr val="000000"/>
                </a:solidFill>
                <a:latin typeface="Times New Roman"/>
              </a:rPr>
              <a:t>khô</a:t>
            </a:r>
            <a:r>
              <a:rPr lang="en-US" sz="2400" b="1" dirty="0">
                <a:solidFill>
                  <a:srgbClr val="000000"/>
                </a:solidFill>
                <a:latin typeface="Times New Roman"/>
              </a:rPr>
              <a:t>: </a:t>
            </a:r>
            <a:r>
              <a:rPr lang="en-US" sz="2400" b="1" dirty="0" err="1">
                <a:solidFill>
                  <a:srgbClr val="000000"/>
                </a:solidFill>
                <a:latin typeface="Times New Roman"/>
              </a:rPr>
              <a:t>tưới</a:t>
            </a:r>
            <a:r>
              <a:rPr lang="en-US" sz="2400" b="1" dirty="0">
                <a:solidFill>
                  <a:srgbClr val="000000"/>
                </a:solidFill>
                <a:latin typeface="Times New Roman"/>
              </a:rPr>
              <a:t> </a:t>
            </a:r>
            <a:r>
              <a:rPr lang="en-US" sz="2400" b="1" dirty="0" err="1">
                <a:solidFill>
                  <a:srgbClr val="000000"/>
                </a:solidFill>
                <a:latin typeface="Times New Roman"/>
              </a:rPr>
              <a:t>nước</a:t>
            </a:r>
            <a:r>
              <a:rPr lang="en-US" sz="2400" b="1" dirty="0">
                <a:solidFill>
                  <a:srgbClr val="000000"/>
                </a:solidFill>
                <a:latin typeface="Times New Roman"/>
              </a:rPr>
              <a:t> </a:t>
            </a:r>
            <a:r>
              <a:rPr lang="en-US" sz="2400" b="1" dirty="0" err="1">
                <a:solidFill>
                  <a:srgbClr val="000000"/>
                </a:solidFill>
                <a:latin typeface="Times New Roman"/>
              </a:rPr>
              <a:t>liên</a:t>
            </a:r>
            <a:r>
              <a:rPr lang="en-US" sz="2400" b="1" dirty="0">
                <a:solidFill>
                  <a:srgbClr val="000000"/>
                </a:solidFill>
                <a:latin typeface="Times New Roman"/>
              </a:rPr>
              <a:t> </a:t>
            </a:r>
            <a:r>
              <a:rPr lang="en-US" sz="2400" b="1" dirty="0" err="1">
                <a:solidFill>
                  <a:srgbClr val="000000"/>
                </a:solidFill>
                <a:latin typeface="Times New Roman"/>
              </a:rPr>
              <a:t>tục</a:t>
            </a:r>
            <a:r>
              <a:rPr lang="en-US" sz="2400" b="1" dirty="0">
                <a:solidFill>
                  <a:srgbClr val="000000"/>
                </a:solidFill>
                <a:latin typeface="Times New Roman"/>
              </a:rPr>
              <a:t> </a:t>
            </a:r>
            <a:r>
              <a:rPr lang="en-US" sz="2400" b="1" dirty="0" err="1">
                <a:solidFill>
                  <a:srgbClr val="000000"/>
                </a:solidFill>
                <a:latin typeface="Times New Roman"/>
              </a:rPr>
              <a:t>đặc</a:t>
            </a:r>
            <a:r>
              <a:rPr lang="en-US" sz="2400" b="1" dirty="0">
                <a:solidFill>
                  <a:srgbClr val="000000"/>
                </a:solidFill>
                <a:latin typeface="Times New Roman"/>
              </a:rPr>
              <a:t> </a:t>
            </a:r>
            <a:r>
              <a:rPr lang="en-US" sz="2400" b="1" dirty="0" err="1">
                <a:solidFill>
                  <a:srgbClr val="000000"/>
                </a:solidFill>
                <a:latin typeface="Times New Roman"/>
              </a:rPr>
              <a:t>biệt</a:t>
            </a:r>
            <a:r>
              <a:rPr lang="en-US" sz="2400" b="1" dirty="0">
                <a:solidFill>
                  <a:srgbClr val="000000"/>
                </a:solidFill>
                <a:latin typeface="Times New Roman"/>
              </a:rPr>
              <a:t> 3 </a:t>
            </a:r>
            <a:r>
              <a:rPr lang="en-US" sz="2400" b="1" dirty="0" err="1">
                <a:solidFill>
                  <a:srgbClr val="000000"/>
                </a:solidFill>
                <a:latin typeface="Times New Roman"/>
              </a:rPr>
              <a:t>ngày</a:t>
            </a:r>
            <a:r>
              <a:rPr lang="en-US" sz="2400" b="1" dirty="0">
                <a:solidFill>
                  <a:srgbClr val="000000"/>
                </a:solidFill>
                <a:latin typeface="Times New Roman"/>
              </a:rPr>
              <a:t> </a:t>
            </a:r>
            <a:r>
              <a:rPr lang="en-US" sz="2400" b="1" dirty="0" err="1">
                <a:solidFill>
                  <a:srgbClr val="000000"/>
                </a:solidFill>
                <a:latin typeface="Times New Roman"/>
              </a:rPr>
              <a:t>đầu</a:t>
            </a:r>
            <a:r>
              <a:rPr lang="en-US" sz="2400" b="1" dirty="0">
                <a:solidFill>
                  <a:srgbClr val="000000"/>
                </a:solidFill>
                <a:latin typeface="Times New Roman"/>
              </a:rPr>
              <a:t> </a:t>
            </a:r>
            <a:r>
              <a:rPr lang="en-US" sz="2400" b="1" dirty="0" err="1">
                <a:solidFill>
                  <a:srgbClr val="000000"/>
                </a:solidFill>
                <a:latin typeface="Times New Roman"/>
              </a:rPr>
              <a:t>sau</a:t>
            </a:r>
            <a:r>
              <a:rPr lang="en-US" sz="2400" b="1" dirty="0">
                <a:solidFill>
                  <a:srgbClr val="000000"/>
                </a:solidFill>
                <a:latin typeface="Times New Roman"/>
              </a:rPr>
              <a:t> </a:t>
            </a:r>
            <a:r>
              <a:rPr lang="en-US" sz="2400" b="1" dirty="0" err="1">
                <a:solidFill>
                  <a:srgbClr val="000000"/>
                </a:solidFill>
                <a:latin typeface="Times New Roman"/>
              </a:rPr>
              <a:t>khi</a:t>
            </a:r>
            <a:r>
              <a:rPr lang="en-US" sz="2400" b="1" dirty="0">
                <a:solidFill>
                  <a:srgbClr val="000000"/>
                </a:solidFill>
                <a:latin typeface="Times New Roman"/>
              </a:rPr>
              <a:t> </a:t>
            </a:r>
            <a:r>
              <a:rPr lang="en-US" sz="2400" b="1" dirty="0" err="1">
                <a:solidFill>
                  <a:srgbClr val="000000"/>
                </a:solidFill>
                <a:latin typeface="Times New Roman"/>
              </a:rPr>
              <a:t>đổ</a:t>
            </a:r>
            <a:r>
              <a:rPr lang="en-US" sz="2400" b="1" dirty="0">
                <a:solidFill>
                  <a:srgbClr val="000000"/>
                </a:solidFill>
                <a:latin typeface="Times New Roman"/>
              </a:rPr>
              <a:t> </a:t>
            </a:r>
            <a:r>
              <a:rPr lang="en-US" sz="2400" b="1" dirty="0" err="1">
                <a:solidFill>
                  <a:srgbClr val="000000"/>
                </a:solidFill>
                <a:latin typeface="Times New Roman"/>
              </a:rPr>
              <a:t>bê</a:t>
            </a:r>
            <a:r>
              <a:rPr lang="en-US" sz="2400" b="1" dirty="0">
                <a:solidFill>
                  <a:srgbClr val="000000"/>
                </a:solidFill>
                <a:latin typeface="Times New Roman"/>
              </a:rPr>
              <a:t> </a:t>
            </a:r>
            <a:r>
              <a:rPr lang="en-US" sz="2400" b="1" dirty="0" err="1">
                <a:solidFill>
                  <a:srgbClr val="000000"/>
                </a:solidFill>
                <a:latin typeface="Times New Roman"/>
              </a:rPr>
              <a:t>tông</a:t>
            </a:r>
            <a:endParaRPr lang="en-US" sz="2400" b="1" dirty="0"/>
          </a:p>
        </p:txBody>
      </p:sp>
    </p:spTree>
    <p:extLst>
      <p:ext uri="{BB962C8B-B14F-4D97-AF65-F5344CB8AC3E}">
        <p14:creationId xmlns:p14="http://schemas.microsoft.com/office/powerpoint/2010/main" val="21871612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Rectangle 2050"/>
          <p:cNvSpPr>
            <a:spLocks noRot="1" noChangeArrowheads="1"/>
          </p:cNvSpPr>
          <p:nvPr/>
        </p:nvSpPr>
        <p:spPr bwMode="auto">
          <a:xfrm>
            <a:off x="775253" y="686356"/>
            <a:ext cx="8064776" cy="1173163"/>
          </a:xfrm>
          <a:prstGeom prst="rect">
            <a:avLst/>
          </a:prstGeom>
          <a:noFill/>
          <a:ln w="9525">
            <a:noFill/>
            <a:miter lim="800000"/>
            <a:headEnd/>
            <a:tailEnd/>
          </a:ln>
          <a:effectLst/>
        </p:spPr>
        <p:txBody>
          <a:bodyPr anchor="ctr"/>
          <a:lstStyle/>
          <a:p>
            <a:pPr algn="ctr" fontAlgn="base">
              <a:spcBef>
                <a:spcPct val="0"/>
              </a:spcBef>
              <a:spcAft>
                <a:spcPct val="0"/>
              </a:spcAft>
              <a:defRPr/>
            </a:pPr>
            <a:r>
              <a:rPr lang="en-US" sz="3200" b="1" dirty="0" smtClean="0">
                <a:solidFill>
                  <a:srgbClr val="FFFF00"/>
                </a:solidFill>
                <a:latin typeface="Times New Roman" charset="0"/>
                <a:ea typeface="ＭＳ Ｐゴシック" charset="0"/>
                <a:cs typeface="Times New Roman" charset="0"/>
              </a:rPr>
              <a:t>2. MỘT SỐ BÀI HỌC TỪ SỰ CỐ</a:t>
            </a:r>
            <a:endParaRPr lang="en-US" sz="3200" b="1" dirty="0">
              <a:solidFill>
                <a:srgbClr val="FFFF00"/>
              </a:solidFill>
              <a:latin typeface="Times New Roman" charset="0"/>
              <a:ea typeface="ＭＳ Ｐゴシック" charset="0"/>
              <a:cs typeface="Times New Roman" charset="0"/>
            </a:endParaRPr>
          </a:p>
        </p:txBody>
      </p:sp>
      <p:sp>
        <p:nvSpPr>
          <p:cNvPr id="59395" name="Rectangle 2051"/>
          <p:cNvSpPr>
            <a:spLocks noChangeArrowheads="1"/>
          </p:cNvSpPr>
          <p:nvPr/>
        </p:nvSpPr>
        <p:spPr bwMode="auto">
          <a:xfrm>
            <a:off x="1454944" y="2057400"/>
            <a:ext cx="7088981"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just" eaLnBrk="1" fontAlgn="base" hangingPunct="1">
              <a:lnSpc>
                <a:spcPct val="155000"/>
              </a:lnSpc>
              <a:spcBef>
                <a:spcPct val="45000"/>
              </a:spcBef>
              <a:spcAft>
                <a:spcPct val="0"/>
              </a:spcAft>
              <a:buClr>
                <a:srgbClr val="333399"/>
              </a:buClr>
              <a:buSzPct val="80000"/>
              <a:buFont typeface="Wingdings" panose="05000000000000000000" pitchFamily="2" charset="2"/>
              <a:buNone/>
            </a:pPr>
            <a:r>
              <a:rPr lang="en-US" altLang="en-US" sz="2800" i="1" dirty="0">
                <a:solidFill>
                  <a:srgbClr val="000000"/>
                </a:solidFill>
                <a:latin typeface=".VnTime" panose="020B7200000000000000" pitchFamily="34" charset="0"/>
              </a:rPr>
              <a:t>	</a:t>
            </a:r>
            <a:r>
              <a:rPr lang="ja-JP" altLang="en-US" sz="2800" i="1" dirty="0">
                <a:solidFill>
                  <a:srgbClr val="FFFFFF"/>
                </a:solidFill>
                <a:latin typeface=".VnTime" panose="020B7200000000000000" pitchFamily="34" charset="0"/>
              </a:rPr>
              <a:t>“</a:t>
            </a:r>
            <a:r>
              <a:rPr lang="en-US" altLang="ja-JP" sz="2800" i="1" dirty="0">
                <a:solidFill>
                  <a:srgbClr val="FFFFFF"/>
                </a:solidFill>
                <a:latin typeface=".VnTime" panose="020B7200000000000000" pitchFamily="34" charset="0"/>
              </a:rPr>
              <a:t>B¹n </a:t>
            </a:r>
            <a:r>
              <a:rPr lang="en-US" altLang="ja-JP" sz="2800" i="1" dirty="0" err="1">
                <a:solidFill>
                  <a:srgbClr val="FFFFFF"/>
                </a:solidFill>
                <a:latin typeface=".VnTime" panose="020B7200000000000000" pitchFamily="34" charset="0"/>
              </a:rPr>
              <a:t>cÇn</a:t>
            </a:r>
            <a:r>
              <a:rPr lang="en-US" altLang="ja-JP" sz="2800" i="1" dirty="0">
                <a:solidFill>
                  <a:srgbClr val="FFFFFF"/>
                </a:solidFill>
                <a:latin typeface=".VnTime" panose="020B7200000000000000" pitchFamily="34" charset="0"/>
              </a:rPr>
              <a:t> </a:t>
            </a:r>
            <a:r>
              <a:rPr lang="en-US" altLang="ja-JP" sz="2800" i="1" dirty="0" err="1">
                <a:solidFill>
                  <a:srgbClr val="FFFFFF"/>
                </a:solidFill>
                <a:latin typeface=".VnTime" panose="020B7200000000000000" pitchFamily="34" charset="0"/>
              </a:rPr>
              <a:t>biÕt</a:t>
            </a:r>
            <a:r>
              <a:rPr lang="en-US" altLang="ja-JP" sz="2800" i="1" dirty="0">
                <a:solidFill>
                  <a:srgbClr val="FFFFFF"/>
                </a:solidFill>
                <a:latin typeface=".VnTime" panose="020B7200000000000000" pitchFamily="34" charset="0"/>
              </a:rPr>
              <a:t> </a:t>
            </a:r>
            <a:r>
              <a:rPr lang="en-US" altLang="ja-JP" sz="2800" i="1" dirty="0" err="1">
                <a:solidFill>
                  <a:srgbClr val="FFFFFF"/>
                </a:solidFill>
                <a:latin typeface=".VnTime" panose="020B7200000000000000" pitchFamily="34" charset="0"/>
              </a:rPr>
              <a:t>c¸ch</a:t>
            </a:r>
            <a:r>
              <a:rPr lang="en-US" altLang="ja-JP" sz="2800" i="1" dirty="0">
                <a:solidFill>
                  <a:srgbClr val="FFFFFF"/>
                </a:solidFill>
                <a:latin typeface=".VnTime" panose="020B7200000000000000" pitchFamily="34" charset="0"/>
              </a:rPr>
              <a:t> </a:t>
            </a:r>
            <a:r>
              <a:rPr lang="en-US" altLang="ja-JP" sz="2800" i="1" dirty="0" err="1">
                <a:solidFill>
                  <a:srgbClr val="FFFFFF"/>
                </a:solidFill>
                <a:latin typeface=".VnTime" panose="020B7200000000000000" pitchFamily="34" charset="0"/>
              </a:rPr>
              <a:t>häc</a:t>
            </a:r>
            <a:r>
              <a:rPr lang="en-US" altLang="ja-JP" sz="2800" i="1" dirty="0">
                <a:solidFill>
                  <a:srgbClr val="FFFFFF"/>
                </a:solidFill>
                <a:latin typeface=".VnTime" panose="020B7200000000000000" pitchFamily="34" charset="0"/>
              </a:rPr>
              <a:t> </a:t>
            </a:r>
            <a:r>
              <a:rPr lang="en-US" altLang="ja-JP" sz="2800" i="1" dirty="0" err="1">
                <a:solidFill>
                  <a:srgbClr val="FFFFFF"/>
                </a:solidFill>
                <a:latin typeface=".VnTime" panose="020B7200000000000000" pitchFamily="34" charset="0"/>
              </a:rPr>
              <a:t>hái</a:t>
            </a:r>
            <a:r>
              <a:rPr lang="en-US" altLang="ja-JP" sz="2800" i="1" dirty="0">
                <a:solidFill>
                  <a:srgbClr val="FFFFFF"/>
                </a:solidFill>
                <a:latin typeface=".VnTime" panose="020B7200000000000000" pitchFamily="34" charset="0"/>
              </a:rPr>
              <a:t> </a:t>
            </a:r>
            <a:r>
              <a:rPr lang="en-US" altLang="ja-JP" sz="2800" i="1" dirty="0" err="1">
                <a:solidFill>
                  <a:srgbClr val="FFFFFF"/>
                </a:solidFill>
                <a:latin typeface=".VnTime" panose="020B7200000000000000" pitchFamily="34" charset="0"/>
              </a:rPr>
              <a:t>tõ</a:t>
            </a:r>
            <a:r>
              <a:rPr lang="en-US" altLang="ja-JP" sz="2800" i="1" dirty="0">
                <a:solidFill>
                  <a:srgbClr val="FFFFFF"/>
                </a:solidFill>
                <a:latin typeface=".VnTime" panose="020B7200000000000000" pitchFamily="34" charset="0"/>
              </a:rPr>
              <a:t> </a:t>
            </a:r>
            <a:r>
              <a:rPr lang="en-US" altLang="ja-JP" sz="2800" i="1" dirty="0" err="1">
                <a:solidFill>
                  <a:srgbClr val="FFFFFF"/>
                </a:solidFill>
                <a:latin typeface="Times New Roman" panose="02020603050405020304" pitchFamily="18" charset="0"/>
                <a:cs typeface="Times New Roman" panose="02020603050405020304" pitchFamily="18" charset="0"/>
              </a:rPr>
              <a:t>những</a:t>
            </a:r>
            <a:r>
              <a:rPr lang="en-US" altLang="ja-JP" sz="2800" i="1" dirty="0">
                <a:solidFill>
                  <a:srgbClr val="FFFFFF"/>
                </a:solidFill>
                <a:latin typeface=".VnTime" panose="020B7200000000000000" pitchFamily="34" charset="0"/>
              </a:rPr>
              <a:t> </a:t>
            </a:r>
            <a:r>
              <a:rPr lang="en-US" altLang="ja-JP" sz="2800" i="1" dirty="0" err="1">
                <a:solidFill>
                  <a:srgbClr val="FFFFFF"/>
                </a:solidFill>
                <a:latin typeface=".VnTime" panose="020B7200000000000000" pitchFamily="34" charset="0"/>
              </a:rPr>
              <a:t>sai</a:t>
            </a:r>
            <a:r>
              <a:rPr lang="en-US" altLang="ja-JP" sz="2800" i="1" dirty="0">
                <a:solidFill>
                  <a:srgbClr val="FFFFFF"/>
                </a:solidFill>
                <a:latin typeface=".VnTime" panose="020B7200000000000000" pitchFamily="34" charset="0"/>
              </a:rPr>
              <a:t> </a:t>
            </a:r>
            <a:r>
              <a:rPr lang="en-US" altLang="ja-JP" sz="2800" i="1" dirty="0" err="1">
                <a:solidFill>
                  <a:srgbClr val="FFFFFF"/>
                </a:solidFill>
                <a:latin typeface=".VnTime" panose="020B7200000000000000" pitchFamily="34" charset="0"/>
              </a:rPr>
              <a:t>lÇm</a:t>
            </a:r>
            <a:r>
              <a:rPr lang="en-US" altLang="ja-JP" sz="2800" i="1" dirty="0">
                <a:solidFill>
                  <a:srgbClr val="FFFFFF"/>
                </a:solidFill>
                <a:latin typeface=".VnTime" panose="020B7200000000000000" pitchFamily="34" charset="0"/>
              </a:rPr>
              <a:t> </a:t>
            </a:r>
            <a:r>
              <a:rPr lang="en-US" altLang="ja-JP" sz="2800" i="1" dirty="0" err="1">
                <a:solidFill>
                  <a:srgbClr val="FFFFFF"/>
                </a:solidFill>
                <a:latin typeface=".VnTime" panose="020B7200000000000000" pitchFamily="34" charset="0"/>
              </a:rPr>
              <a:t>cña</a:t>
            </a:r>
            <a:r>
              <a:rPr lang="en-US" altLang="ja-JP" sz="2800" i="1" dirty="0">
                <a:solidFill>
                  <a:srgbClr val="FFFFFF"/>
                </a:solidFill>
                <a:latin typeface=".VnTime" panose="020B7200000000000000" pitchFamily="34" charset="0"/>
              </a:rPr>
              <a:t> </a:t>
            </a:r>
            <a:r>
              <a:rPr lang="en-US" altLang="ja-JP" sz="2800" i="1" dirty="0" err="1">
                <a:solidFill>
                  <a:srgbClr val="FFFFFF"/>
                </a:solidFill>
                <a:latin typeface=".VnTime" panose="020B7200000000000000" pitchFamily="34" charset="0"/>
              </a:rPr>
              <a:t>ng­êi</a:t>
            </a:r>
            <a:r>
              <a:rPr lang="en-US" altLang="ja-JP" sz="2800" i="1" dirty="0">
                <a:solidFill>
                  <a:srgbClr val="FFFFFF"/>
                </a:solidFill>
                <a:latin typeface=".VnTime" panose="020B7200000000000000" pitchFamily="34" charset="0"/>
              </a:rPr>
              <a:t> </a:t>
            </a:r>
            <a:r>
              <a:rPr lang="en-US" altLang="ja-JP" sz="2800" i="1" dirty="0" err="1">
                <a:solidFill>
                  <a:srgbClr val="FFFFFF"/>
                </a:solidFill>
                <a:latin typeface=".VnTime" panose="020B7200000000000000" pitchFamily="34" charset="0"/>
              </a:rPr>
              <a:t>kh¸c</a:t>
            </a:r>
            <a:r>
              <a:rPr lang="en-US" altLang="ja-JP" sz="2800" i="1" dirty="0">
                <a:solidFill>
                  <a:srgbClr val="FFFFFF"/>
                </a:solidFill>
                <a:latin typeface=".VnTime" panose="020B7200000000000000" pitchFamily="34" charset="0"/>
              </a:rPr>
              <a:t> </a:t>
            </a:r>
            <a:r>
              <a:rPr lang="en-US" altLang="ja-JP" sz="2800" i="1" dirty="0" err="1">
                <a:solidFill>
                  <a:srgbClr val="FFFFFF"/>
                </a:solidFill>
                <a:latin typeface=".VnTime" panose="020B7200000000000000" pitchFamily="34" charset="0"/>
              </a:rPr>
              <a:t>v</a:t>
            </a:r>
            <a:r>
              <a:rPr lang="en-US" altLang="ja-JP" sz="2800" i="1" dirty="0" err="1">
                <a:solidFill>
                  <a:srgbClr val="FFFFFF"/>
                </a:solidFill>
                <a:latin typeface="Times New Roman" panose="02020603050405020304" pitchFamily="18" charset="0"/>
                <a:cs typeface="Times New Roman" panose="02020603050405020304" pitchFamily="18" charset="0"/>
              </a:rPr>
              <a:t>ì</a:t>
            </a:r>
            <a:r>
              <a:rPr lang="en-US" altLang="ja-JP" sz="2800" i="1" dirty="0">
                <a:solidFill>
                  <a:srgbClr val="FFFFFF"/>
                </a:solidFill>
                <a:latin typeface=".VnTime" panose="020B7200000000000000" pitchFamily="34" charset="0"/>
              </a:rPr>
              <a:t> b¹n </a:t>
            </a:r>
            <a:r>
              <a:rPr lang="en-US" altLang="ja-JP" sz="2800" i="1" dirty="0" err="1">
                <a:solidFill>
                  <a:srgbClr val="FFFFFF"/>
                </a:solidFill>
                <a:latin typeface=".VnTime" panose="020B7200000000000000" pitchFamily="34" charset="0"/>
              </a:rPr>
              <a:t>kh«ng</a:t>
            </a:r>
            <a:r>
              <a:rPr lang="en-US" altLang="ja-JP" sz="2800" i="1" dirty="0">
                <a:solidFill>
                  <a:srgbClr val="FFFFFF"/>
                </a:solidFill>
                <a:latin typeface=".VnTime" panose="020B7200000000000000" pitchFamily="34" charset="0"/>
              </a:rPr>
              <a:t> </a:t>
            </a:r>
            <a:r>
              <a:rPr lang="en-US" altLang="ja-JP" sz="2800" i="1" dirty="0" err="1">
                <a:solidFill>
                  <a:srgbClr val="FFFFFF"/>
                </a:solidFill>
                <a:latin typeface=".VnTime" panose="020B7200000000000000" pitchFamily="34" charset="0"/>
              </a:rPr>
              <a:t>sèng</a:t>
            </a:r>
            <a:r>
              <a:rPr lang="en-US" altLang="ja-JP" sz="2800" i="1" dirty="0">
                <a:solidFill>
                  <a:srgbClr val="FFFFFF"/>
                </a:solidFill>
                <a:latin typeface=".VnTime" panose="020B7200000000000000" pitchFamily="34" charset="0"/>
              </a:rPr>
              <a:t> </a:t>
            </a:r>
            <a:r>
              <a:rPr lang="en-US" altLang="ja-JP" sz="2800" i="1" dirty="0" err="1">
                <a:solidFill>
                  <a:srgbClr val="FFFFFF"/>
                </a:solidFill>
                <a:latin typeface=".VnTime" panose="020B7200000000000000" pitchFamily="34" charset="0"/>
              </a:rPr>
              <a:t>l©u</a:t>
            </a:r>
            <a:r>
              <a:rPr lang="en-US" altLang="ja-JP" sz="2800" i="1" dirty="0">
                <a:solidFill>
                  <a:srgbClr val="FFFFFF"/>
                </a:solidFill>
                <a:latin typeface=".VnTime" panose="020B7200000000000000" pitchFamily="34" charset="0"/>
              </a:rPr>
              <a:t> ®</a:t>
            </a:r>
            <a:r>
              <a:rPr lang="en-US" altLang="ja-JP" sz="2800" i="1" dirty="0" err="1">
                <a:solidFill>
                  <a:srgbClr val="FFFFFF"/>
                </a:solidFill>
                <a:latin typeface=".VnTime" panose="020B7200000000000000" pitchFamily="34" charset="0"/>
              </a:rPr>
              <a:t>Õn</a:t>
            </a:r>
            <a:r>
              <a:rPr lang="en-US" altLang="ja-JP" sz="2800" i="1" dirty="0">
                <a:solidFill>
                  <a:srgbClr val="FFFFFF"/>
                </a:solidFill>
                <a:latin typeface=".VnTime" panose="020B7200000000000000" pitchFamily="34" charset="0"/>
              </a:rPr>
              <a:t> </a:t>
            </a:r>
            <a:r>
              <a:rPr lang="en-US" altLang="ja-JP" sz="2800" i="1" dirty="0" err="1">
                <a:solidFill>
                  <a:srgbClr val="FFFFFF"/>
                </a:solidFill>
                <a:latin typeface=".VnTime" panose="020B7200000000000000" pitchFamily="34" charset="0"/>
              </a:rPr>
              <a:t>møc</a:t>
            </a:r>
            <a:r>
              <a:rPr lang="en-US" altLang="ja-JP" sz="2800" i="1" dirty="0">
                <a:solidFill>
                  <a:srgbClr val="FFFFFF"/>
                </a:solidFill>
                <a:latin typeface=".VnTime" panose="020B7200000000000000" pitchFamily="34" charset="0"/>
              </a:rPr>
              <a:t> </a:t>
            </a:r>
            <a:r>
              <a:rPr lang="en-US" altLang="ja-JP" sz="2800" i="1" dirty="0" err="1">
                <a:solidFill>
                  <a:srgbClr val="FFFFFF"/>
                </a:solidFill>
                <a:latin typeface=".VnTime" panose="020B7200000000000000" pitchFamily="34" charset="0"/>
              </a:rPr>
              <a:t>tù</a:t>
            </a:r>
            <a:r>
              <a:rPr lang="en-US" altLang="ja-JP" sz="2800" i="1" dirty="0">
                <a:solidFill>
                  <a:srgbClr val="FFFFFF"/>
                </a:solidFill>
                <a:latin typeface=".VnTime" panose="020B7200000000000000" pitchFamily="34" charset="0"/>
              </a:rPr>
              <a:t> m¾c </a:t>
            </a:r>
            <a:r>
              <a:rPr lang="en-US" altLang="ja-JP" sz="2800" i="1" dirty="0" err="1">
                <a:solidFill>
                  <a:srgbClr val="FFFFFF"/>
                </a:solidFill>
                <a:latin typeface=".VnTime" panose="020B7200000000000000" pitchFamily="34" charset="0"/>
              </a:rPr>
              <a:t>ph¶i</a:t>
            </a:r>
            <a:r>
              <a:rPr lang="en-US" altLang="ja-JP" sz="2800" i="1" dirty="0">
                <a:solidFill>
                  <a:srgbClr val="FFFFFF"/>
                </a:solidFill>
                <a:latin typeface=".VnTime" panose="020B7200000000000000" pitchFamily="34" charset="0"/>
              </a:rPr>
              <a:t> </a:t>
            </a:r>
            <a:r>
              <a:rPr lang="en-US" altLang="ja-JP" sz="2800" i="1" dirty="0" err="1">
                <a:solidFill>
                  <a:srgbClr val="FFFFFF"/>
                </a:solidFill>
                <a:latin typeface=".VnTime" panose="020B7200000000000000" pitchFamily="34" charset="0"/>
              </a:rPr>
              <a:t>tÊt</a:t>
            </a:r>
            <a:r>
              <a:rPr lang="en-US" altLang="ja-JP" sz="2800" i="1" dirty="0">
                <a:solidFill>
                  <a:srgbClr val="FFFFFF"/>
                </a:solidFill>
                <a:latin typeface=".VnTime" panose="020B7200000000000000" pitchFamily="34" charset="0"/>
              </a:rPr>
              <a:t> c¶ </a:t>
            </a:r>
            <a:r>
              <a:rPr lang="en-US" altLang="ja-JP" sz="2800" i="1" dirty="0" err="1">
                <a:solidFill>
                  <a:srgbClr val="FFFFFF"/>
                </a:solidFill>
                <a:latin typeface="Times New Roman" panose="02020603050405020304" pitchFamily="18" charset="0"/>
                <a:cs typeface="Times New Roman" panose="02020603050405020304" pitchFamily="18" charset="0"/>
              </a:rPr>
              <a:t>những</a:t>
            </a:r>
            <a:r>
              <a:rPr lang="en-US" altLang="ja-JP" sz="2800" i="1" dirty="0">
                <a:solidFill>
                  <a:srgbClr val="FFFFFF"/>
                </a:solidFill>
                <a:latin typeface=".VnTime" panose="020B7200000000000000" pitchFamily="34" charset="0"/>
              </a:rPr>
              <a:t> </a:t>
            </a:r>
            <a:r>
              <a:rPr lang="en-US" altLang="ja-JP" sz="2800" i="1" dirty="0" err="1">
                <a:solidFill>
                  <a:srgbClr val="FFFFFF"/>
                </a:solidFill>
                <a:latin typeface=".VnTime" panose="020B7200000000000000" pitchFamily="34" charset="0"/>
              </a:rPr>
              <a:t>lçi</a:t>
            </a:r>
            <a:r>
              <a:rPr lang="en-US" altLang="ja-JP" sz="2800" i="1" dirty="0">
                <a:solidFill>
                  <a:srgbClr val="FFFFFF"/>
                </a:solidFill>
                <a:latin typeface=".VnTime" panose="020B7200000000000000" pitchFamily="34" charset="0"/>
              </a:rPr>
              <a:t> </a:t>
            </a:r>
            <a:r>
              <a:rPr lang="en-US" altLang="ja-JP" sz="2800" i="1" dirty="0" err="1">
                <a:solidFill>
                  <a:srgbClr val="FFFFFF"/>
                </a:solidFill>
                <a:latin typeface=".VnTime" panose="020B7200000000000000" pitchFamily="34" charset="0"/>
              </a:rPr>
              <a:t>lÇm</a:t>
            </a:r>
            <a:r>
              <a:rPr lang="en-US" altLang="ja-JP" sz="2800" i="1" dirty="0">
                <a:solidFill>
                  <a:srgbClr val="FFFFFF"/>
                </a:solidFill>
                <a:latin typeface=".VnTime" panose="020B7200000000000000" pitchFamily="34" charset="0"/>
              </a:rPr>
              <a:t> </a:t>
            </a:r>
            <a:r>
              <a:rPr lang="en-US" altLang="ja-JP" sz="2800" i="1" dirty="0" err="1">
                <a:solidFill>
                  <a:srgbClr val="FFFFFF"/>
                </a:solidFill>
                <a:latin typeface=".VnTime" panose="020B7200000000000000" pitchFamily="34" charset="0"/>
              </a:rPr>
              <a:t>Êy</a:t>
            </a:r>
            <a:r>
              <a:rPr lang="ja-JP" altLang="en-US" sz="2800" i="1" dirty="0">
                <a:solidFill>
                  <a:srgbClr val="FFFFFF"/>
                </a:solidFill>
                <a:latin typeface=".VnTime" panose="020B7200000000000000" pitchFamily="34" charset="0"/>
              </a:rPr>
              <a:t>”</a:t>
            </a:r>
            <a:endParaRPr lang="en-US" altLang="ja-JP" sz="2800" i="1" dirty="0">
              <a:solidFill>
                <a:srgbClr val="FFFFFF"/>
              </a:solidFill>
              <a:latin typeface=".VnTime" panose="020B7200000000000000" pitchFamily="34" charset="0"/>
            </a:endParaRPr>
          </a:p>
          <a:p>
            <a:pPr eaLnBrk="1" fontAlgn="base" hangingPunct="1">
              <a:lnSpc>
                <a:spcPct val="155000"/>
              </a:lnSpc>
              <a:spcBef>
                <a:spcPct val="45000"/>
              </a:spcBef>
              <a:spcAft>
                <a:spcPct val="0"/>
              </a:spcAft>
              <a:buClr>
                <a:srgbClr val="333399"/>
              </a:buClr>
              <a:buSzPct val="80000"/>
              <a:buFont typeface="Wingdings" panose="05000000000000000000" pitchFamily="2" charset="2"/>
              <a:buNone/>
            </a:pPr>
            <a:r>
              <a:rPr lang="en-US" altLang="en-US" sz="2800" i="1" dirty="0">
                <a:solidFill>
                  <a:srgbClr val="FFFFFF"/>
                </a:solidFill>
                <a:latin typeface=".VnTime" panose="020B7200000000000000" pitchFamily="34" charset="0"/>
              </a:rPr>
              <a:t>                   </a:t>
            </a:r>
            <a:r>
              <a:rPr lang="en-US" altLang="en-US" sz="2800" dirty="0">
                <a:solidFill>
                  <a:srgbClr val="FFFFFF"/>
                </a:solidFill>
                <a:latin typeface=".VnTime" panose="020B7200000000000000" pitchFamily="34" charset="0"/>
              </a:rPr>
              <a:t> Sam </a:t>
            </a:r>
            <a:r>
              <a:rPr lang="en-US" altLang="en-US" sz="2800" dirty="0" err="1">
                <a:solidFill>
                  <a:srgbClr val="FFFFFF"/>
                </a:solidFill>
                <a:latin typeface=".VnTime" panose="020B7200000000000000" pitchFamily="34" charset="0"/>
              </a:rPr>
              <a:t>Lavenso</a:t>
            </a:r>
            <a:r>
              <a:rPr lang="en-US" altLang="en-US" sz="2800" dirty="0">
                <a:solidFill>
                  <a:srgbClr val="FFFFFF"/>
                </a:solidFill>
                <a:latin typeface=".VnTime" panose="020B7200000000000000" pitchFamily="34" charset="0"/>
              </a:rPr>
              <a:t>  (</a:t>
            </a:r>
            <a:r>
              <a:rPr lang="en-US" altLang="en-US" sz="2800" dirty="0" err="1">
                <a:solidFill>
                  <a:srgbClr val="FFFFFF"/>
                </a:solidFill>
                <a:latin typeface=".VnTime" panose="020B7200000000000000" pitchFamily="34" charset="0"/>
              </a:rPr>
              <a:t>nh</a:t>
            </a:r>
            <a:r>
              <a:rPr lang="en-US" altLang="en-US" sz="2800" dirty="0">
                <a:solidFill>
                  <a:srgbClr val="FFFFFF"/>
                </a:solidFill>
                <a:latin typeface=".VnTime" panose="020B7200000000000000" pitchFamily="34" charset="0"/>
              </a:rPr>
              <a:t>µ </a:t>
            </a:r>
            <a:r>
              <a:rPr lang="en-US" altLang="en-US" sz="2800" dirty="0" err="1">
                <a:solidFill>
                  <a:srgbClr val="FFFFFF"/>
                </a:solidFill>
                <a:latin typeface=".VnTime" panose="020B7200000000000000" pitchFamily="34" charset="0"/>
              </a:rPr>
              <a:t>b¸o</a:t>
            </a:r>
            <a:r>
              <a:rPr lang="en-US" altLang="en-US" sz="2800" dirty="0">
                <a:solidFill>
                  <a:srgbClr val="FFFFFF"/>
                </a:solidFill>
                <a:latin typeface=".VnTime" panose="020B7200000000000000" pitchFamily="34" charset="0"/>
              </a:rPr>
              <a:t>, </a:t>
            </a:r>
            <a:r>
              <a:rPr lang="en-US" altLang="en-US" sz="2800" dirty="0" err="1">
                <a:solidFill>
                  <a:srgbClr val="FFFFFF"/>
                </a:solidFill>
                <a:latin typeface=".VnTime" panose="020B7200000000000000" pitchFamily="34" charset="0"/>
              </a:rPr>
              <a:t>nh</a:t>
            </a:r>
            <a:r>
              <a:rPr lang="en-US" altLang="en-US" sz="2800" dirty="0">
                <a:solidFill>
                  <a:srgbClr val="FFFFFF"/>
                </a:solidFill>
                <a:latin typeface=".VnTime" panose="020B7200000000000000" pitchFamily="34" charset="0"/>
              </a:rPr>
              <a:t>µ </a:t>
            </a:r>
            <a:r>
              <a:rPr lang="en-US" altLang="en-US" sz="2800" dirty="0" err="1">
                <a:solidFill>
                  <a:srgbClr val="FFFFFF"/>
                </a:solidFill>
                <a:latin typeface="Times New Roman" panose="02020603050405020304" pitchFamily="18" charset="0"/>
                <a:cs typeface="Times New Roman" panose="02020603050405020304" pitchFamily="18" charset="0"/>
              </a:rPr>
              <a:t>văn</a:t>
            </a:r>
            <a:r>
              <a:rPr lang="en-US" altLang="en-US" sz="2800" dirty="0">
                <a:solidFill>
                  <a:srgbClr val="FFFFFF"/>
                </a:solidFill>
                <a:latin typeface=".VnTime" panose="020B7200000000000000" pitchFamily="34" charset="0"/>
              </a:rPr>
              <a:t> </a:t>
            </a:r>
            <a:r>
              <a:rPr lang="en-US" altLang="en-US" sz="2800" dirty="0" err="1">
                <a:solidFill>
                  <a:srgbClr val="FFFFFF"/>
                </a:solidFill>
                <a:latin typeface=".VnTime" panose="020B7200000000000000" pitchFamily="34" charset="0"/>
              </a:rPr>
              <a:t>Mü</a:t>
            </a:r>
            <a:r>
              <a:rPr lang="en-US" altLang="en-US" sz="2800" dirty="0">
                <a:solidFill>
                  <a:srgbClr val="FFFFFF"/>
                </a:solidFill>
                <a:latin typeface=".VnTime" panose="020B7200000000000000" pitchFamily="34" charset="0"/>
              </a:rPr>
              <a:t>)</a:t>
            </a:r>
          </a:p>
        </p:txBody>
      </p:sp>
    </p:spTree>
    <p:extLst>
      <p:ext uri="{BB962C8B-B14F-4D97-AF65-F5344CB8AC3E}">
        <p14:creationId xmlns:p14="http://schemas.microsoft.com/office/powerpoint/2010/main" val="132156686"/>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0C0B447-1535-4BE5-A347-62EE76CB22BA}" type="slidenum">
              <a:rPr lang="en-US">
                <a:solidFill>
                  <a:srgbClr val="000000"/>
                </a:solidFill>
              </a:rPr>
              <a:pPr>
                <a:defRPr/>
              </a:pPr>
              <a:t>27</a:t>
            </a:fld>
            <a:endParaRPr lang="en-US">
              <a:solidFill>
                <a:srgbClr val="000000"/>
              </a:solidFill>
            </a:endParaRPr>
          </a:p>
        </p:txBody>
      </p:sp>
      <p:pic>
        <p:nvPicPr>
          <p:cNvPr id="63490" name="Picture 1"/>
          <p:cNvPicPr>
            <a:picLocks noChangeAspect="1" noChangeArrowheads="1"/>
          </p:cNvPicPr>
          <p:nvPr/>
        </p:nvPicPr>
        <p:blipFill>
          <a:blip r:embed="rId2"/>
          <a:srcRect/>
          <a:stretch>
            <a:fillRect/>
          </a:stretch>
        </p:blipFill>
        <p:spPr bwMode="auto">
          <a:xfrm>
            <a:off x="1238250" y="685800"/>
            <a:ext cx="7429500" cy="5715000"/>
          </a:xfrm>
          <a:prstGeom prst="rect">
            <a:avLst/>
          </a:prstGeom>
          <a:noFill/>
          <a:ln w="9525">
            <a:noFill/>
            <a:miter lim="800000"/>
            <a:headEnd/>
            <a:tailEnd/>
          </a:ln>
        </p:spPr>
      </p:pic>
    </p:spTree>
    <p:extLst>
      <p:ext uri="{BB962C8B-B14F-4D97-AF65-F5344CB8AC3E}">
        <p14:creationId xmlns:p14="http://schemas.microsoft.com/office/powerpoint/2010/main" val="9484921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52" descr="slide08"/>
          <p:cNvPicPr preferRelativeResize="0">
            <a:picLocks noChangeArrowheads="1"/>
          </p:cNvPicPr>
          <p:nvPr/>
        </p:nvPicPr>
        <p:blipFill>
          <a:blip r:embed="rId3"/>
          <a:srcRect/>
          <a:stretch>
            <a:fillRect/>
          </a:stretch>
        </p:blipFill>
        <p:spPr bwMode="auto">
          <a:xfrm>
            <a:off x="1240831" y="763588"/>
            <a:ext cx="7117358" cy="5541962"/>
          </a:xfrm>
          <a:prstGeom prst="rect">
            <a:avLst/>
          </a:prstGeom>
          <a:noFill/>
          <a:ln w="9525">
            <a:noFill/>
            <a:miter lim="800000"/>
            <a:headEnd/>
            <a:tailEnd/>
          </a:ln>
        </p:spPr>
      </p:pic>
      <p:sp>
        <p:nvSpPr>
          <p:cNvPr id="56323" name="タイトル 1"/>
          <p:cNvSpPr>
            <a:spLocks noGrp="1"/>
          </p:cNvSpPr>
          <p:nvPr>
            <p:ph type="title"/>
          </p:nvPr>
        </p:nvSpPr>
        <p:spPr>
          <a:xfrm>
            <a:off x="1238250" y="0"/>
            <a:ext cx="7429500" cy="685800"/>
          </a:xfrm>
        </p:spPr>
        <p:txBody>
          <a:bodyPr/>
          <a:lstStyle/>
          <a:p>
            <a:pPr>
              <a:defRPr/>
            </a:pPr>
            <a:r>
              <a:rPr lang="en-US" altLang="ja-JP" sz="2400" dirty="0">
                <a:solidFill>
                  <a:schemeClr val="tx2">
                    <a:satMod val="130000"/>
                  </a:schemeClr>
                </a:solidFill>
                <a:latin typeface="Arial" pitchFamily="34" charset="0"/>
                <a:cs typeface="Times New Roman" pitchFamily="18" charset="0"/>
              </a:rPr>
              <a:t>                </a:t>
            </a:r>
            <a:r>
              <a:rPr lang="en-US" altLang="ja-JP" sz="2800" b="1" dirty="0" err="1">
                <a:solidFill>
                  <a:srgbClr val="0070C0"/>
                </a:solidFill>
                <a:latin typeface="Times New Roman" pitchFamily="18" charset="0"/>
                <a:cs typeface="Times New Roman" pitchFamily="18" charset="0"/>
              </a:rPr>
              <a:t>Tuổi</a:t>
            </a:r>
            <a:r>
              <a:rPr lang="en-US" altLang="ja-JP" sz="2800" b="1" dirty="0">
                <a:solidFill>
                  <a:srgbClr val="0070C0"/>
                </a:solidFill>
                <a:latin typeface="Times New Roman" pitchFamily="18" charset="0"/>
                <a:cs typeface="Times New Roman" pitchFamily="18" charset="0"/>
              </a:rPr>
              <a:t> </a:t>
            </a:r>
            <a:r>
              <a:rPr lang="en-US" altLang="ja-JP" sz="2800" b="1" dirty="0" err="1">
                <a:solidFill>
                  <a:srgbClr val="0070C0"/>
                </a:solidFill>
                <a:latin typeface="Times New Roman" pitchFamily="18" charset="0"/>
                <a:cs typeface="Times New Roman" pitchFamily="18" charset="0"/>
              </a:rPr>
              <a:t>thọ</a:t>
            </a:r>
            <a:r>
              <a:rPr lang="en-US" altLang="ja-JP" sz="2800" b="1" dirty="0">
                <a:solidFill>
                  <a:srgbClr val="0070C0"/>
                </a:solidFill>
                <a:latin typeface="Times New Roman" pitchFamily="18" charset="0"/>
                <a:cs typeface="Times New Roman" pitchFamily="18" charset="0"/>
              </a:rPr>
              <a:t> </a:t>
            </a:r>
            <a:r>
              <a:rPr lang="en-US" altLang="ja-JP" sz="2800" b="1" dirty="0" err="1">
                <a:solidFill>
                  <a:srgbClr val="0070C0"/>
                </a:solidFill>
                <a:latin typeface="Times New Roman" pitchFamily="18" charset="0"/>
                <a:cs typeface="Times New Roman" pitchFamily="18" charset="0"/>
              </a:rPr>
              <a:t>và</a:t>
            </a:r>
            <a:r>
              <a:rPr lang="en-US" altLang="ja-JP" sz="2800" b="1" dirty="0">
                <a:solidFill>
                  <a:srgbClr val="0070C0"/>
                </a:solidFill>
                <a:latin typeface="Times New Roman" pitchFamily="18" charset="0"/>
                <a:cs typeface="Times New Roman" pitchFamily="18" charset="0"/>
              </a:rPr>
              <a:t> </a:t>
            </a:r>
            <a:r>
              <a:rPr lang="en-US" altLang="ja-JP" sz="2800" b="1" dirty="0" err="1">
                <a:solidFill>
                  <a:srgbClr val="0070C0"/>
                </a:solidFill>
                <a:latin typeface="Times New Roman" pitchFamily="18" charset="0"/>
                <a:cs typeface="Times New Roman" pitchFamily="18" charset="0"/>
              </a:rPr>
              <a:t>duy</a:t>
            </a:r>
            <a:r>
              <a:rPr lang="en-US" altLang="ja-JP" sz="2800" b="1" dirty="0">
                <a:solidFill>
                  <a:srgbClr val="0070C0"/>
                </a:solidFill>
                <a:latin typeface="Times New Roman" pitchFamily="18" charset="0"/>
                <a:cs typeface="Times New Roman" pitchFamily="18" charset="0"/>
              </a:rPr>
              <a:t> </a:t>
            </a:r>
            <a:r>
              <a:rPr lang="en-US" altLang="ja-JP" sz="2800" b="1" dirty="0" err="1">
                <a:solidFill>
                  <a:srgbClr val="0070C0"/>
                </a:solidFill>
                <a:latin typeface="Times New Roman" pitchFamily="18" charset="0"/>
                <a:cs typeface="Times New Roman" pitchFamily="18" charset="0"/>
              </a:rPr>
              <a:t>trì</a:t>
            </a:r>
            <a:r>
              <a:rPr lang="en-US" altLang="ja-JP" sz="2800" b="1" dirty="0">
                <a:solidFill>
                  <a:srgbClr val="0070C0"/>
                </a:solidFill>
                <a:latin typeface="Times New Roman" pitchFamily="18" charset="0"/>
                <a:cs typeface="Times New Roman" pitchFamily="18" charset="0"/>
              </a:rPr>
              <a:t> </a:t>
            </a:r>
            <a:r>
              <a:rPr lang="en-US" altLang="ja-JP" sz="2800" b="1" dirty="0" err="1">
                <a:solidFill>
                  <a:srgbClr val="0070C0"/>
                </a:solidFill>
                <a:latin typeface="Times New Roman" pitchFamily="18" charset="0"/>
                <a:cs typeface="Times New Roman" pitchFamily="18" charset="0"/>
              </a:rPr>
              <a:t>tuổi</a:t>
            </a:r>
            <a:r>
              <a:rPr lang="en-US" altLang="ja-JP" sz="2800" b="1" dirty="0">
                <a:solidFill>
                  <a:srgbClr val="0070C0"/>
                </a:solidFill>
                <a:latin typeface="Times New Roman" pitchFamily="18" charset="0"/>
                <a:cs typeface="Times New Roman" pitchFamily="18" charset="0"/>
              </a:rPr>
              <a:t> </a:t>
            </a:r>
            <a:r>
              <a:rPr lang="en-US" altLang="ja-JP" sz="2800" b="1" dirty="0" err="1">
                <a:solidFill>
                  <a:srgbClr val="0070C0"/>
                </a:solidFill>
                <a:latin typeface="Times New Roman" pitchFamily="18" charset="0"/>
                <a:cs typeface="Times New Roman" pitchFamily="18" charset="0"/>
              </a:rPr>
              <a:t>thọ</a:t>
            </a:r>
            <a:r>
              <a:rPr lang="en-US" altLang="ja-JP" sz="2800" b="1" dirty="0">
                <a:solidFill>
                  <a:srgbClr val="0070C0"/>
                </a:solidFill>
                <a:latin typeface="Times New Roman" pitchFamily="18" charset="0"/>
                <a:cs typeface="Times New Roman" pitchFamily="18" charset="0"/>
              </a:rPr>
              <a:t> </a:t>
            </a:r>
            <a:r>
              <a:rPr lang="en-US" altLang="ja-JP" sz="2800" b="1" dirty="0" err="1">
                <a:solidFill>
                  <a:srgbClr val="0070C0"/>
                </a:solidFill>
                <a:latin typeface="Times New Roman" pitchFamily="18" charset="0"/>
                <a:cs typeface="Times New Roman" pitchFamily="18" charset="0"/>
              </a:rPr>
              <a:t>công</a:t>
            </a:r>
            <a:r>
              <a:rPr lang="en-US" altLang="ja-JP" sz="2800" b="1" dirty="0">
                <a:solidFill>
                  <a:srgbClr val="0070C0"/>
                </a:solidFill>
                <a:latin typeface="Times New Roman" pitchFamily="18" charset="0"/>
                <a:cs typeface="Times New Roman" pitchFamily="18" charset="0"/>
              </a:rPr>
              <a:t> </a:t>
            </a:r>
            <a:r>
              <a:rPr lang="en-US" altLang="ja-JP" sz="2800" b="1" dirty="0" err="1">
                <a:solidFill>
                  <a:srgbClr val="0070C0"/>
                </a:solidFill>
                <a:latin typeface="Times New Roman" pitchFamily="18" charset="0"/>
                <a:cs typeface="Times New Roman" pitchFamily="18" charset="0"/>
              </a:rPr>
              <a:t>trình</a:t>
            </a:r>
            <a:endParaRPr lang="ja-JP" altLang="en-US" sz="2800">
              <a:solidFill>
                <a:srgbClr val="0070C0"/>
              </a:solidFill>
              <a:latin typeface="Arial" pitchFamily="34" charset="0"/>
              <a:cs typeface="Times New Roman" pitchFamily="18" charset="0"/>
            </a:endParaRPr>
          </a:p>
        </p:txBody>
      </p:sp>
      <p:sp>
        <p:nvSpPr>
          <p:cNvPr id="15364" name="Text Box 34"/>
          <p:cNvSpPr txBox="1">
            <a:spLocks noChangeArrowheads="1"/>
          </p:cNvSpPr>
          <p:nvPr/>
        </p:nvSpPr>
        <p:spPr bwMode="auto">
          <a:xfrm>
            <a:off x="6438900" y="914401"/>
            <a:ext cx="1547813" cy="131763"/>
          </a:xfrm>
          <a:prstGeom prst="rect">
            <a:avLst/>
          </a:prstGeom>
          <a:noFill/>
          <a:ln w="9525">
            <a:noFill/>
            <a:miter lim="800000"/>
            <a:headEnd/>
            <a:tailEnd/>
          </a:ln>
        </p:spPr>
        <p:txBody>
          <a:bodyPr lIns="0" tIns="0" rIns="0" bIns="0">
            <a:spAutoFit/>
          </a:bodyPr>
          <a:lstStyle/>
          <a:p>
            <a:pPr fontAlgn="base">
              <a:lnSpc>
                <a:spcPct val="95000"/>
              </a:lnSpc>
              <a:spcBef>
                <a:spcPct val="0"/>
              </a:spcBef>
              <a:spcAft>
                <a:spcPct val="0"/>
              </a:spcAft>
            </a:pPr>
            <a:r>
              <a:rPr lang="en-US" altLang="ja-JP" sz="900">
                <a:solidFill>
                  <a:srgbClr val="000000"/>
                </a:solidFill>
                <a:cs typeface="HGｺﾞｼｯｸE"/>
              </a:rPr>
              <a:t>Bảo dưỡng thường xuyên</a:t>
            </a:r>
          </a:p>
        </p:txBody>
      </p:sp>
      <p:sp>
        <p:nvSpPr>
          <p:cNvPr id="15365" name="Text Box 35"/>
          <p:cNvSpPr txBox="1">
            <a:spLocks noChangeArrowheads="1"/>
          </p:cNvSpPr>
          <p:nvPr/>
        </p:nvSpPr>
        <p:spPr bwMode="auto">
          <a:xfrm>
            <a:off x="2414587" y="1371600"/>
            <a:ext cx="1961853" cy="274638"/>
          </a:xfrm>
          <a:prstGeom prst="rect">
            <a:avLst/>
          </a:prstGeom>
          <a:noFill/>
          <a:ln w="9525">
            <a:noFill/>
            <a:miter lim="800000"/>
            <a:headEnd/>
            <a:tailEnd/>
          </a:ln>
        </p:spPr>
        <p:txBody>
          <a:bodyPr lIns="0" tIns="0" rIns="0" bIns="0">
            <a:spAutoFit/>
          </a:bodyPr>
          <a:lstStyle/>
          <a:p>
            <a:pPr algn="ctr" fontAlgn="base">
              <a:spcBef>
                <a:spcPct val="0"/>
              </a:spcBef>
              <a:spcAft>
                <a:spcPct val="0"/>
              </a:spcAft>
            </a:pPr>
            <a:r>
              <a:rPr lang="en-US" altLang="ja-JP" sz="900">
                <a:solidFill>
                  <a:srgbClr val="000000"/>
                </a:solidFill>
                <a:latin typeface="Gill Sans MT" pitchFamily="34" charset="0"/>
                <a:cs typeface="HGｺﾞｼｯｸE"/>
              </a:rPr>
              <a:t>Các biện pháp kéo dài</a:t>
            </a:r>
          </a:p>
          <a:p>
            <a:pPr algn="ctr" fontAlgn="base">
              <a:spcBef>
                <a:spcPct val="0"/>
              </a:spcBef>
              <a:spcAft>
                <a:spcPct val="0"/>
              </a:spcAft>
            </a:pPr>
            <a:r>
              <a:rPr lang="en-US" altLang="ja-JP" sz="900">
                <a:solidFill>
                  <a:srgbClr val="000000"/>
                </a:solidFill>
                <a:latin typeface="Gill Sans MT" pitchFamily="34" charset="0"/>
                <a:cs typeface="HGｺﾞｼｯｸE"/>
              </a:rPr>
              <a:t> tuổi thọ công trình</a:t>
            </a:r>
          </a:p>
        </p:txBody>
      </p:sp>
      <p:sp>
        <p:nvSpPr>
          <p:cNvPr id="15366" name="Text Box 36"/>
          <p:cNvSpPr txBox="1">
            <a:spLocks noChangeArrowheads="1"/>
          </p:cNvSpPr>
          <p:nvPr/>
        </p:nvSpPr>
        <p:spPr bwMode="auto">
          <a:xfrm>
            <a:off x="1710334" y="2422525"/>
            <a:ext cx="1261467" cy="153988"/>
          </a:xfrm>
          <a:prstGeom prst="rect">
            <a:avLst/>
          </a:prstGeom>
          <a:noFill/>
          <a:ln w="9525">
            <a:noFill/>
            <a:miter lim="800000"/>
            <a:headEnd/>
            <a:tailEnd/>
          </a:ln>
        </p:spPr>
        <p:txBody>
          <a:bodyPr lIns="0" tIns="0" rIns="0" bIns="0">
            <a:spAutoFit/>
          </a:bodyPr>
          <a:lstStyle/>
          <a:p>
            <a:pPr algn="ctr" fontAlgn="base">
              <a:spcBef>
                <a:spcPct val="0"/>
              </a:spcBef>
              <a:spcAft>
                <a:spcPct val="0"/>
              </a:spcAft>
            </a:pPr>
            <a:r>
              <a:rPr lang="en-US" altLang="ja-JP" sz="1000">
                <a:solidFill>
                  <a:srgbClr val="000000"/>
                </a:solidFill>
                <a:latin typeface="Gill Sans MT" pitchFamily="34" charset="0"/>
                <a:cs typeface="HGｺﾞｼｯｸE"/>
              </a:rPr>
              <a:t>     Tiêu chuẩn</a:t>
            </a:r>
          </a:p>
        </p:txBody>
      </p:sp>
      <p:sp>
        <p:nvSpPr>
          <p:cNvPr id="15367" name="Text Box 37"/>
          <p:cNvSpPr txBox="1">
            <a:spLocks noChangeArrowheads="1"/>
          </p:cNvSpPr>
          <p:nvPr/>
        </p:nvSpPr>
        <p:spPr bwMode="auto">
          <a:xfrm>
            <a:off x="1485900" y="3124200"/>
            <a:ext cx="1485900" cy="153988"/>
          </a:xfrm>
          <a:prstGeom prst="rect">
            <a:avLst/>
          </a:prstGeom>
          <a:noFill/>
          <a:ln w="9525">
            <a:noFill/>
            <a:miter lim="800000"/>
            <a:headEnd/>
            <a:tailEnd/>
          </a:ln>
        </p:spPr>
        <p:txBody>
          <a:bodyPr lIns="0" tIns="0" rIns="0" bIns="0">
            <a:spAutoFit/>
          </a:bodyPr>
          <a:lstStyle/>
          <a:p>
            <a:pPr algn="ctr" fontAlgn="base">
              <a:spcBef>
                <a:spcPct val="0"/>
              </a:spcBef>
              <a:spcAft>
                <a:spcPct val="0"/>
              </a:spcAft>
            </a:pPr>
            <a:r>
              <a:rPr lang="en-US" altLang="ja-JP" sz="1000">
                <a:solidFill>
                  <a:srgbClr val="000000"/>
                </a:solidFill>
                <a:latin typeface="Gill Sans MT" pitchFamily="34" charset="0"/>
                <a:cs typeface="HGｺﾞｼｯｸE"/>
              </a:rPr>
              <a:t>Giới hạn</a:t>
            </a:r>
          </a:p>
        </p:txBody>
      </p:sp>
      <p:sp>
        <p:nvSpPr>
          <p:cNvPr id="15368" name="Text Box 39"/>
          <p:cNvSpPr txBox="1">
            <a:spLocks noChangeArrowheads="1"/>
          </p:cNvSpPr>
          <p:nvPr/>
        </p:nvSpPr>
        <p:spPr bwMode="auto">
          <a:xfrm>
            <a:off x="1745160" y="3962400"/>
            <a:ext cx="1652289" cy="153988"/>
          </a:xfrm>
          <a:prstGeom prst="rect">
            <a:avLst/>
          </a:prstGeom>
          <a:noFill/>
          <a:ln w="9525">
            <a:noFill/>
            <a:miter lim="800000"/>
            <a:headEnd/>
            <a:tailEnd/>
          </a:ln>
        </p:spPr>
        <p:txBody>
          <a:bodyPr lIns="0" tIns="0" rIns="0" bIns="0">
            <a:spAutoFit/>
          </a:bodyPr>
          <a:lstStyle/>
          <a:p>
            <a:pPr algn="ctr" fontAlgn="base">
              <a:spcBef>
                <a:spcPct val="0"/>
              </a:spcBef>
              <a:spcAft>
                <a:spcPct val="0"/>
              </a:spcAft>
            </a:pPr>
            <a:r>
              <a:rPr lang="en-US" altLang="ja-JP" sz="1000">
                <a:solidFill>
                  <a:srgbClr val="000000"/>
                </a:solidFill>
                <a:latin typeface="Gill Sans MT" pitchFamily="34" charset="0"/>
                <a:cs typeface="HGｺﾞｼｯｸE"/>
              </a:rPr>
              <a:t>Bảo dưỡng định kỳ</a:t>
            </a:r>
          </a:p>
        </p:txBody>
      </p:sp>
      <p:sp>
        <p:nvSpPr>
          <p:cNvPr id="15369" name="Text Box 40"/>
          <p:cNvSpPr txBox="1">
            <a:spLocks noChangeArrowheads="1"/>
          </p:cNvSpPr>
          <p:nvPr/>
        </p:nvSpPr>
        <p:spPr bwMode="auto">
          <a:xfrm>
            <a:off x="1745159" y="5103815"/>
            <a:ext cx="1969591" cy="153987"/>
          </a:xfrm>
          <a:prstGeom prst="rect">
            <a:avLst/>
          </a:prstGeom>
          <a:noFill/>
          <a:ln w="9525">
            <a:noFill/>
            <a:miter lim="800000"/>
            <a:headEnd/>
            <a:tailEnd/>
          </a:ln>
        </p:spPr>
        <p:txBody>
          <a:bodyPr lIns="0" tIns="0" rIns="0" bIns="0">
            <a:spAutoFit/>
          </a:bodyPr>
          <a:lstStyle/>
          <a:p>
            <a:pPr algn="ctr" fontAlgn="base">
              <a:spcBef>
                <a:spcPct val="0"/>
              </a:spcBef>
              <a:spcAft>
                <a:spcPct val="0"/>
              </a:spcAft>
            </a:pPr>
            <a:r>
              <a:rPr lang="en-US" altLang="ja-JP" sz="1000">
                <a:solidFill>
                  <a:srgbClr val="000000"/>
                </a:solidFill>
                <a:cs typeface="HGｺﾞｼｯｸE"/>
              </a:rPr>
              <a:t>Bảo dưỡng hiệu chỉnh</a:t>
            </a:r>
          </a:p>
        </p:txBody>
      </p:sp>
      <p:sp>
        <p:nvSpPr>
          <p:cNvPr id="15370" name="Text Box 43"/>
          <p:cNvSpPr txBox="1">
            <a:spLocks noChangeArrowheads="1"/>
          </p:cNvSpPr>
          <p:nvPr/>
        </p:nvSpPr>
        <p:spPr bwMode="auto">
          <a:xfrm>
            <a:off x="6562725" y="4038602"/>
            <a:ext cx="1362075" cy="338554"/>
          </a:xfrm>
          <a:prstGeom prst="rect">
            <a:avLst/>
          </a:prstGeom>
          <a:noFill/>
          <a:ln w="9525">
            <a:noFill/>
            <a:miter lim="800000"/>
            <a:headEnd/>
            <a:tailEnd/>
          </a:ln>
        </p:spPr>
        <p:txBody>
          <a:bodyPr lIns="0" tIns="0" rIns="0" bIns="0">
            <a:spAutoFit/>
          </a:bodyPr>
          <a:lstStyle/>
          <a:p>
            <a:pPr algn="ctr" fontAlgn="base">
              <a:spcBef>
                <a:spcPct val="0"/>
              </a:spcBef>
              <a:spcAft>
                <a:spcPct val="0"/>
              </a:spcAft>
            </a:pPr>
            <a:r>
              <a:rPr lang="en-US" altLang="ja-JP" sz="1100">
                <a:solidFill>
                  <a:srgbClr val="000000"/>
                </a:solidFill>
                <a:cs typeface="HGｺﾞｼｯｸE"/>
              </a:rPr>
              <a:t>Chi phí phục hồi (làm mới)</a:t>
            </a:r>
          </a:p>
        </p:txBody>
      </p:sp>
      <p:sp>
        <p:nvSpPr>
          <p:cNvPr id="15371" name="Text Box 46"/>
          <p:cNvSpPr txBox="1">
            <a:spLocks noChangeArrowheads="1"/>
          </p:cNvSpPr>
          <p:nvPr/>
        </p:nvSpPr>
        <p:spPr bwMode="auto">
          <a:xfrm>
            <a:off x="5008465" y="6069013"/>
            <a:ext cx="1358205" cy="184150"/>
          </a:xfrm>
          <a:prstGeom prst="rect">
            <a:avLst/>
          </a:prstGeom>
          <a:noFill/>
          <a:ln w="9525">
            <a:noFill/>
            <a:miter lim="800000"/>
            <a:headEnd/>
            <a:tailEnd/>
          </a:ln>
        </p:spPr>
        <p:txBody>
          <a:bodyPr lIns="0" tIns="0" rIns="0" bIns="0">
            <a:spAutoFit/>
          </a:bodyPr>
          <a:lstStyle/>
          <a:p>
            <a:pPr algn="ctr" fontAlgn="base">
              <a:spcBef>
                <a:spcPct val="0"/>
              </a:spcBef>
              <a:spcAft>
                <a:spcPct val="0"/>
              </a:spcAft>
            </a:pPr>
            <a:r>
              <a:rPr lang="en-US" altLang="ja-JP" sz="1200">
                <a:solidFill>
                  <a:srgbClr val="000000"/>
                </a:solidFill>
                <a:cs typeface="HGｺﾞｼｯｸE"/>
              </a:rPr>
              <a:t>Thời gian</a:t>
            </a:r>
          </a:p>
        </p:txBody>
      </p:sp>
      <p:sp>
        <p:nvSpPr>
          <p:cNvPr id="15372" name="Text Box 47"/>
          <p:cNvSpPr txBox="1">
            <a:spLocks noChangeArrowheads="1"/>
          </p:cNvSpPr>
          <p:nvPr/>
        </p:nvSpPr>
        <p:spPr bwMode="auto">
          <a:xfrm>
            <a:off x="5200651" y="3276602"/>
            <a:ext cx="1142802" cy="461963"/>
          </a:xfrm>
          <a:prstGeom prst="rect">
            <a:avLst/>
          </a:prstGeom>
          <a:noFill/>
          <a:ln w="9525">
            <a:noFill/>
            <a:miter lim="800000"/>
            <a:headEnd/>
            <a:tailEnd/>
          </a:ln>
        </p:spPr>
        <p:txBody>
          <a:bodyPr lIns="0" tIns="0" rIns="0" bIns="0">
            <a:spAutoFit/>
          </a:bodyPr>
          <a:lstStyle/>
          <a:p>
            <a:pPr algn="ctr" fontAlgn="base">
              <a:spcBef>
                <a:spcPct val="0"/>
              </a:spcBef>
              <a:spcAft>
                <a:spcPct val="0"/>
              </a:spcAft>
            </a:pPr>
            <a:r>
              <a:rPr lang="en-US" altLang="ja-JP" sz="1000">
                <a:solidFill>
                  <a:srgbClr val="000000"/>
                </a:solidFill>
                <a:latin typeface="Gill Sans MT" pitchFamily="34" charset="0"/>
                <a:cs typeface="HGｺﾞｼｯｸE"/>
              </a:rPr>
              <a:t>Dừng các chức năng</a:t>
            </a:r>
          </a:p>
          <a:p>
            <a:pPr algn="ctr" fontAlgn="base">
              <a:spcBef>
                <a:spcPct val="0"/>
              </a:spcBef>
              <a:spcAft>
                <a:spcPct val="0"/>
              </a:spcAft>
            </a:pPr>
            <a:r>
              <a:rPr lang="en-US" altLang="ja-JP" sz="1000">
                <a:solidFill>
                  <a:srgbClr val="000000"/>
                </a:solidFill>
                <a:latin typeface="Gill Sans MT" pitchFamily="34" charset="0"/>
                <a:cs typeface="HGｺﾞｼｯｸE"/>
              </a:rPr>
              <a:t>Hoặc</a:t>
            </a:r>
          </a:p>
          <a:p>
            <a:pPr algn="ctr" fontAlgn="base">
              <a:spcBef>
                <a:spcPct val="0"/>
              </a:spcBef>
              <a:spcAft>
                <a:spcPct val="0"/>
              </a:spcAft>
            </a:pPr>
            <a:r>
              <a:rPr lang="en-US" altLang="ja-JP" sz="1000">
                <a:solidFill>
                  <a:srgbClr val="000000"/>
                </a:solidFill>
                <a:latin typeface="Gill Sans MT" pitchFamily="34" charset="0"/>
                <a:cs typeface="HGｺﾞｼｯｸE"/>
              </a:rPr>
              <a:t>Xảy ra sự cố</a:t>
            </a:r>
          </a:p>
        </p:txBody>
      </p:sp>
      <p:sp>
        <p:nvSpPr>
          <p:cNvPr id="15373" name="Text Box 49"/>
          <p:cNvSpPr txBox="1">
            <a:spLocks noChangeArrowheads="1"/>
          </p:cNvSpPr>
          <p:nvPr/>
        </p:nvSpPr>
        <p:spPr bwMode="auto">
          <a:xfrm rot="-5400000">
            <a:off x="1063378" y="4436807"/>
            <a:ext cx="895350" cy="184666"/>
          </a:xfrm>
          <a:prstGeom prst="rect">
            <a:avLst/>
          </a:prstGeom>
          <a:noFill/>
          <a:ln w="9525">
            <a:noFill/>
            <a:miter lim="800000"/>
            <a:headEnd/>
            <a:tailEnd/>
          </a:ln>
        </p:spPr>
        <p:txBody>
          <a:bodyPr lIns="0" tIns="0" rIns="0" bIns="0">
            <a:spAutoFit/>
          </a:bodyPr>
          <a:lstStyle/>
          <a:p>
            <a:pPr algn="ctr" fontAlgn="base">
              <a:spcBef>
                <a:spcPct val="0"/>
              </a:spcBef>
              <a:spcAft>
                <a:spcPct val="0"/>
              </a:spcAft>
            </a:pPr>
            <a:r>
              <a:rPr lang="en-US" altLang="ja-JP" sz="1200">
                <a:solidFill>
                  <a:srgbClr val="000000"/>
                </a:solidFill>
                <a:latin typeface="Gill Sans MT" pitchFamily="34" charset="0"/>
                <a:cs typeface="HGｺﾞｼｯｸE"/>
              </a:rPr>
              <a:t>Các chi phí</a:t>
            </a:r>
          </a:p>
        </p:txBody>
      </p:sp>
      <p:sp>
        <p:nvSpPr>
          <p:cNvPr id="15374" name="Text Box 50"/>
          <p:cNvSpPr txBox="1">
            <a:spLocks noChangeArrowheads="1"/>
          </p:cNvSpPr>
          <p:nvPr/>
        </p:nvSpPr>
        <p:spPr bwMode="auto">
          <a:xfrm rot="-5400000">
            <a:off x="1042095" y="2446080"/>
            <a:ext cx="895350" cy="184666"/>
          </a:xfrm>
          <a:prstGeom prst="rect">
            <a:avLst/>
          </a:prstGeom>
          <a:noFill/>
          <a:ln w="9525">
            <a:noFill/>
            <a:miter lim="800000"/>
            <a:headEnd/>
            <a:tailEnd/>
          </a:ln>
        </p:spPr>
        <p:txBody>
          <a:bodyPr lIns="0" tIns="0" rIns="0" bIns="0">
            <a:spAutoFit/>
          </a:bodyPr>
          <a:lstStyle/>
          <a:p>
            <a:pPr algn="ctr" fontAlgn="base">
              <a:spcBef>
                <a:spcPct val="0"/>
              </a:spcBef>
              <a:spcAft>
                <a:spcPct val="0"/>
              </a:spcAft>
            </a:pPr>
            <a:r>
              <a:rPr lang="en-US" altLang="ja-JP" sz="1200">
                <a:solidFill>
                  <a:srgbClr val="000000"/>
                </a:solidFill>
                <a:latin typeface="Gill Sans MT" pitchFamily="34" charset="0"/>
                <a:cs typeface="HGｺﾞｼｯｸE"/>
              </a:rPr>
              <a:t>Toàn diện</a:t>
            </a:r>
          </a:p>
        </p:txBody>
      </p:sp>
      <p:sp>
        <p:nvSpPr>
          <p:cNvPr id="15375" name="Text Box 53"/>
          <p:cNvSpPr txBox="1">
            <a:spLocks noChangeArrowheads="1"/>
          </p:cNvSpPr>
          <p:nvPr/>
        </p:nvSpPr>
        <p:spPr bwMode="auto">
          <a:xfrm>
            <a:off x="4705350" y="2971802"/>
            <a:ext cx="1485900" cy="276225"/>
          </a:xfrm>
          <a:prstGeom prst="rect">
            <a:avLst/>
          </a:prstGeom>
          <a:noFill/>
          <a:ln w="9525">
            <a:noFill/>
            <a:miter lim="800000"/>
            <a:headEnd/>
            <a:tailEnd/>
          </a:ln>
        </p:spPr>
        <p:txBody>
          <a:bodyPr lIns="0" tIns="0" rIns="0" bIns="0">
            <a:spAutoFit/>
          </a:bodyPr>
          <a:lstStyle/>
          <a:p>
            <a:pPr algn="ctr" fontAlgn="base">
              <a:spcBef>
                <a:spcPct val="0"/>
              </a:spcBef>
              <a:spcAft>
                <a:spcPct val="0"/>
              </a:spcAft>
            </a:pPr>
            <a:r>
              <a:rPr lang="en-US" altLang="ja-JP" sz="900">
                <a:solidFill>
                  <a:srgbClr val="000000"/>
                </a:solidFill>
                <a:cs typeface="HGｺﾞｼｯｸE"/>
              </a:rPr>
              <a:t>Các biện pháp kéo dài tuổi thọ công trình</a:t>
            </a:r>
          </a:p>
        </p:txBody>
      </p:sp>
      <p:sp>
        <p:nvSpPr>
          <p:cNvPr id="15376" name="Text Box 54"/>
          <p:cNvSpPr txBox="1">
            <a:spLocks noChangeArrowheads="1"/>
          </p:cNvSpPr>
          <p:nvPr/>
        </p:nvSpPr>
        <p:spPr bwMode="auto">
          <a:xfrm>
            <a:off x="4024314" y="4343402"/>
            <a:ext cx="906761" cy="415498"/>
          </a:xfrm>
          <a:prstGeom prst="rect">
            <a:avLst/>
          </a:prstGeom>
          <a:noFill/>
          <a:ln w="9525">
            <a:noFill/>
            <a:miter lim="800000"/>
            <a:headEnd/>
            <a:tailEnd/>
          </a:ln>
        </p:spPr>
        <p:txBody>
          <a:bodyPr lIns="0" tIns="0" rIns="0" bIns="0">
            <a:spAutoFit/>
          </a:bodyPr>
          <a:lstStyle/>
          <a:p>
            <a:pPr algn="ctr" fontAlgn="base">
              <a:spcBef>
                <a:spcPct val="0"/>
              </a:spcBef>
              <a:spcAft>
                <a:spcPct val="0"/>
              </a:spcAft>
            </a:pPr>
            <a:r>
              <a:rPr lang="en-US" altLang="ja-JP" sz="900">
                <a:solidFill>
                  <a:srgbClr val="000000"/>
                </a:solidFill>
                <a:cs typeface="HGｺﾞｼｯｸE"/>
              </a:rPr>
              <a:t>Các biện pháp kéo dài tuổi thọ công trình</a:t>
            </a:r>
          </a:p>
        </p:txBody>
      </p:sp>
      <p:sp>
        <p:nvSpPr>
          <p:cNvPr id="15377" name="Text Box 55"/>
          <p:cNvSpPr txBox="1">
            <a:spLocks noChangeArrowheads="1"/>
          </p:cNvSpPr>
          <p:nvPr/>
        </p:nvSpPr>
        <p:spPr bwMode="auto">
          <a:xfrm>
            <a:off x="5510212" y="4419602"/>
            <a:ext cx="1423988" cy="276225"/>
          </a:xfrm>
          <a:prstGeom prst="rect">
            <a:avLst/>
          </a:prstGeom>
          <a:noFill/>
          <a:ln w="9525">
            <a:noFill/>
            <a:miter lim="800000"/>
            <a:headEnd/>
            <a:tailEnd/>
          </a:ln>
        </p:spPr>
        <p:txBody>
          <a:bodyPr lIns="0" tIns="0" rIns="0" bIns="0">
            <a:spAutoFit/>
          </a:bodyPr>
          <a:lstStyle/>
          <a:p>
            <a:pPr algn="ctr" fontAlgn="base">
              <a:spcBef>
                <a:spcPct val="0"/>
              </a:spcBef>
              <a:spcAft>
                <a:spcPct val="0"/>
              </a:spcAft>
            </a:pPr>
            <a:r>
              <a:rPr lang="en-US" altLang="ja-JP" sz="900">
                <a:solidFill>
                  <a:srgbClr val="000000"/>
                </a:solidFill>
                <a:cs typeface="HGｺﾞｼｯｸE"/>
              </a:rPr>
              <a:t>Các biện pháp kéo dài tuổi thọ công trình</a:t>
            </a:r>
          </a:p>
        </p:txBody>
      </p:sp>
      <p:sp>
        <p:nvSpPr>
          <p:cNvPr id="15378" name="Text Box 56"/>
          <p:cNvSpPr txBox="1">
            <a:spLocks noChangeArrowheads="1"/>
          </p:cNvSpPr>
          <p:nvPr/>
        </p:nvSpPr>
        <p:spPr bwMode="auto">
          <a:xfrm>
            <a:off x="4581526" y="5029202"/>
            <a:ext cx="864195" cy="307975"/>
          </a:xfrm>
          <a:prstGeom prst="rect">
            <a:avLst/>
          </a:prstGeom>
          <a:noFill/>
          <a:ln w="9525">
            <a:noFill/>
            <a:miter lim="800000"/>
            <a:headEnd/>
            <a:tailEnd/>
          </a:ln>
        </p:spPr>
        <p:txBody>
          <a:bodyPr lIns="0" tIns="0" rIns="0" bIns="0">
            <a:spAutoFit/>
          </a:bodyPr>
          <a:lstStyle/>
          <a:p>
            <a:pPr algn="ctr" fontAlgn="base">
              <a:spcBef>
                <a:spcPct val="0"/>
              </a:spcBef>
              <a:spcAft>
                <a:spcPct val="0"/>
              </a:spcAft>
            </a:pPr>
            <a:r>
              <a:rPr lang="en-US" altLang="ja-JP" sz="1000">
                <a:solidFill>
                  <a:srgbClr val="000000"/>
                </a:solidFill>
                <a:cs typeface="HGｺﾞｼｯｸE"/>
              </a:rPr>
              <a:t>Chi phí phục hồi (làm mới)</a:t>
            </a:r>
          </a:p>
        </p:txBody>
      </p:sp>
      <p:sp>
        <p:nvSpPr>
          <p:cNvPr id="15379" name="Text Box 57"/>
          <p:cNvSpPr txBox="1">
            <a:spLocks noChangeArrowheads="1"/>
          </p:cNvSpPr>
          <p:nvPr/>
        </p:nvSpPr>
        <p:spPr bwMode="auto">
          <a:xfrm>
            <a:off x="6748464" y="5029202"/>
            <a:ext cx="864195" cy="307975"/>
          </a:xfrm>
          <a:prstGeom prst="rect">
            <a:avLst/>
          </a:prstGeom>
          <a:noFill/>
          <a:ln w="9525">
            <a:noFill/>
            <a:miter lim="800000"/>
            <a:headEnd/>
            <a:tailEnd/>
          </a:ln>
        </p:spPr>
        <p:txBody>
          <a:bodyPr lIns="0" tIns="0" rIns="0" bIns="0">
            <a:spAutoFit/>
          </a:bodyPr>
          <a:lstStyle/>
          <a:p>
            <a:pPr algn="ctr" fontAlgn="base">
              <a:spcBef>
                <a:spcPct val="0"/>
              </a:spcBef>
              <a:spcAft>
                <a:spcPct val="0"/>
              </a:spcAft>
            </a:pPr>
            <a:r>
              <a:rPr lang="en-US" altLang="ja-JP" sz="1000">
                <a:solidFill>
                  <a:srgbClr val="000000"/>
                </a:solidFill>
                <a:cs typeface="HGｺﾞｼｯｸE"/>
              </a:rPr>
              <a:t>Chi phí phục hồi (làm mới) </a:t>
            </a:r>
          </a:p>
        </p:txBody>
      </p:sp>
      <p:sp>
        <p:nvSpPr>
          <p:cNvPr id="15380" name="Text Box 58"/>
          <p:cNvSpPr txBox="1">
            <a:spLocks noChangeArrowheads="1"/>
          </p:cNvSpPr>
          <p:nvPr/>
        </p:nvSpPr>
        <p:spPr bwMode="auto">
          <a:xfrm rot="-5400000">
            <a:off x="1063378" y="5462332"/>
            <a:ext cx="895350" cy="184666"/>
          </a:xfrm>
          <a:prstGeom prst="rect">
            <a:avLst/>
          </a:prstGeom>
          <a:noFill/>
          <a:ln w="9525">
            <a:noFill/>
            <a:miter lim="800000"/>
            <a:headEnd/>
            <a:tailEnd/>
          </a:ln>
        </p:spPr>
        <p:txBody>
          <a:bodyPr lIns="0" tIns="0" rIns="0" bIns="0">
            <a:spAutoFit/>
          </a:bodyPr>
          <a:lstStyle/>
          <a:p>
            <a:pPr algn="ctr" fontAlgn="base">
              <a:spcBef>
                <a:spcPct val="0"/>
              </a:spcBef>
              <a:spcAft>
                <a:spcPct val="0"/>
              </a:spcAft>
            </a:pPr>
            <a:r>
              <a:rPr lang="en-US" altLang="ja-JP" sz="1200">
                <a:solidFill>
                  <a:srgbClr val="000000"/>
                </a:solidFill>
                <a:latin typeface="Gill Sans MT" pitchFamily="34" charset="0"/>
                <a:cs typeface="HGｺﾞｼｯｸE"/>
              </a:rPr>
              <a:t>Các chi phí</a:t>
            </a:r>
          </a:p>
        </p:txBody>
      </p:sp>
      <p:sp>
        <p:nvSpPr>
          <p:cNvPr id="15381" name="Text Box 59"/>
          <p:cNvSpPr txBox="1">
            <a:spLocks noChangeArrowheads="1"/>
          </p:cNvSpPr>
          <p:nvPr/>
        </p:nvSpPr>
        <p:spPr bwMode="auto">
          <a:xfrm>
            <a:off x="6562725" y="1371602"/>
            <a:ext cx="1238250" cy="131763"/>
          </a:xfrm>
          <a:prstGeom prst="rect">
            <a:avLst/>
          </a:prstGeom>
          <a:noFill/>
          <a:ln w="9525">
            <a:noFill/>
            <a:miter lim="800000"/>
            <a:headEnd/>
            <a:tailEnd/>
          </a:ln>
        </p:spPr>
        <p:txBody>
          <a:bodyPr lIns="0" tIns="0" rIns="0" bIns="0">
            <a:spAutoFit/>
          </a:bodyPr>
          <a:lstStyle/>
          <a:p>
            <a:pPr fontAlgn="base">
              <a:lnSpc>
                <a:spcPct val="95000"/>
              </a:lnSpc>
              <a:spcBef>
                <a:spcPct val="0"/>
              </a:spcBef>
              <a:spcAft>
                <a:spcPct val="0"/>
              </a:spcAft>
            </a:pPr>
            <a:r>
              <a:rPr lang="en-US" altLang="ja-JP" sz="900">
                <a:solidFill>
                  <a:srgbClr val="000000"/>
                </a:solidFill>
                <a:latin typeface="Gill Sans MT" pitchFamily="34" charset="0"/>
                <a:ea typeface="MS Mincho" pitchFamily="49" charset="-128"/>
                <a:cs typeface="Arial" pitchFamily="34" charset="0"/>
              </a:rPr>
              <a:t>Bảo dưỡng hiệu chỉnh</a:t>
            </a:r>
          </a:p>
        </p:txBody>
      </p:sp>
    </p:spTree>
    <p:extLst>
      <p:ext uri="{BB962C8B-B14F-4D97-AF65-F5344CB8AC3E}">
        <p14:creationId xmlns:p14="http://schemas.microsoft.com/office/powerpoint/2010/main" val="28550898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226" name="Text Box 2"/>
          <p:cNvSpPr txBox="1">
            <a:spLocks noChangeArrowheads="1"/>
          </p:cNvSpPr>
          <p:nvPr/>
        </p:nvSpPr>
        <p:spPr bwMode="auto">
          <a:xfrm>
            <a:off x="1609725" y="2"/>
            <a:ext cx="6253163" cy="701675"/>
          </a:xfrm>
          <a:prstGeom prst="rect">
            <a:avLst/>
          </a:prstGeom>
          <a:noFill/>
          <a:ln w="12700" cap="sq">
            <a:noFill/>
            <a:miter lim="800000"/>
            <a:headEnd type="none" w="sm" len="sm"/>
            <a:tailEnd type="none" w="sm" len="sm"/>
          </a:ln>
          <a:effectLst/>
        </p:spPr>
        <p:txBody>
          <a:bodyPr wrap="square">
            <a:spAutoFit/>
          </a:bodyPr>
          <a:lstStyle/>
          <a:p>
            <a:pPr algn="ctr">
              <a:spcBef>
                <a:spcPct val="50000"/>
              </a:spcBef>
              <a:defRPr/>
            </a:pPr>
            <a:r>
              <a:rPr lang="en-US" sz="4000" b="1" dirty="0">
                <a:solidFill>
                  <a:srgbClr val="FFFF00"/>
                </a:solidFill>
                <a:latin typeface="Times New Roman" pitchFamily="18" charset="0"/>
                <a:cs typeface="Times New Roman" pitchFamily="18" charset="0"/>
              </a:rPr>
              <a:t> </a:t>
            </a:r>
            <a:r>
              <a:rPr lang="en-US" sz="4000" b="1" dirty="0" smtClean="0">
                <a:solidFill>
                  <a:srgbClr val="FF0000"/>
                </a:solidFill>
                <a:latin typeface="Times New Roman" pitchFamily="18" charset="0"/>
                <a:cs typeface="Times New Roman" pitchFamily="18" charset="0"/>
              </a:rPr>
              <a:t>2.1. </a:t>
            </a:r>
            <a:r>
              <a:rPr lang="en-US" sz="4000" b="1" dirty="0" err="1">
                <a:solidFill>
                  <a:srgbClr val="FF0000"/>
                </a:solidFill>
                <a:latin typeface="Times New Roman" pitchFamily="18" charset="0"/>
                <a:cs typeface="Times New Roman" pitchFamily="18" charset="0"/>
              </a:rPr>
              <a:t>Trình</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tự</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điều</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tra</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sự</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cố</a:t>
            </a:r>
            <a:endParaRPr lang="en-US" sz="4000" b="1" dirty="0">
              <a:solidFill>
                <a:srgbClr val="FF0000"/>
              </a:solidFill>
              <a:latin typeface="Times New Roman" pitchFamily="18" charset="0"/>
              <a:cs typeface="Times New Roman" pitchFamily="18" charset="0"/>
            </a:endParaRPr>
          </a:p>
        </p:txBody>
      </p:sp>
      <p:sp>
        <p:nvSpPr>
          <p:cNvPr id="29699" name="Rectangle 3"/>
          <p:cNvSpPr>
            <a:spLocks noChangeArrowheads="1"/>
          </p:cNvSpPr>
          <p:nvPr/>
        </p:nvSpPr>
        <p:spPr bwMode="auto">
          <a:xfrm>
            <a:off x="3281362" y="609600"/>
            <a:ext cx="2635097" cy="954107"/>
          </a:xfrm>
          <a:prstGeom prst="rect">
            <a:avLst/>
          </a:prstGeom>
          <a:noFill/>
          <a:ln w="12700" cap="sq">
            <a:noFill/>
            <a:miter lim="800000"/>
            <a:headEnd type="none" w="sm" len="sm"/>
            <a:tailEnd type="none" w="sm" len="sm"/>
          </a:ln>
        </p:spPr>
        <p:txBody>
          <a:bodyPr wrap="square">
            <a:spAutoFit/>
          </a:bodyPr>
          <a:lstStyle/>
          <a:p>
            <a:pPr algn="ctr">
              <a:spcBef>
                <a:spcPct val="50000"/>
              </a:spcBef>
            </a:pPr>
            <a:r>
              <a:rPr lang="en-US" sz="2800" b="1" dirty="0" err="1">
                <a:solidFill>
                  <a:prstClr val="black"/>
                </a:solidFill>
                <a:latin typeface="Times New Roman" pitchFamily="18" charset="0"/>
                <a:cs typeface="Times New Roman" pitchFamily="18" charset="0"/>
              </a:rPr>
              <a:t>Bốn</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giai</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đoạn</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xử</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lý</a:t>
            </a:r>
            <a:r>
              <a:rPr lang="en-US" sz="2800" b="1" dirty="0">
                <a:solidFill>
                  <a:srgbClr val="C00000"/>
                </a:solidFill>
                <a:latin typeface="Times New Roman" pitchFamily="18" charset="0"/>
                <a:cs typeface="Times New Roman" pitchFamily="18" charset="0"/>
              </a:rPr>
              <a:t> </a:t>
            </a:r>
          </a:p>
        </p:txBody>
      </p:sp>
      <p:grpSp>
        <p:nvGrpSpPr>
          <p:cNvPr id="2" name="Group 4"/>
          <p:cNvGrpSpPr>
            <a:grpSpLocks/>
          </p:cNvGrpSpPr>
          <p:nvPr/>
        </p:nvGrpSpPr>
        <p:grpSpPr bwMode="auto">
          <a:xfrm>
            <a:off x="1423989" y="1143002"/>
            <a:ext cx="7004063" cy="6079323"/>
            <a:chOff x="144" y="836"/>
            <a:chExt cx="5286" cy="3621"/>
          </a:xfrm>
        </p:grpSpPr>
        <p:sp>
          <p:nvSpPr>
            <p:cNvPr id="29701" name="Text Box 5"/>
            <p:cNvSpPr txBox="1">
              <a:spLocks noChangeArrowheads="1"/>
            </p:cNvSpPr>
            <p:nvPr/>
          </p:nvSpPr>
          <p:spPr bwMode="auto">
            <a:xfrm>
              <a:off x="1680" y="836"/>
              <a:ext cx="3744" cy="898"/>
            </a:xfrm>
            <a:prstGeom prst="rect">
              <a:avLst/>
            </a:prstGeom>
            <a:noFill/>
            <a:ln w="25400" cap="sq">
              <a:solidFill>
                <a:schemeClr val="tx1"/>
              </a:solidFill>
              <a:miter lim="800000"/>
              <a:headEnd type="none" w="sm" len="sm"/>
              <a:tailEnd type="none" w="sm" len="sm"/>
            </a:ln>
          </p:spPr>
          <p:txBody>
            <a:bodyPr>
              <a:spAutoFit/>
            </a:bodyPr>
            <a:lstStyle/>
            <a:p>
              <a:pPr algn="ctr">
                <a:spcBef>
                  <a:spcPct val="50000"/>
                </a:spcBef>
              </a:pPr>
              <a:r>
                <a:rPr lang="en-US" sz="3200" b="1" dirty="0" err="1">
                  <a:solidFill>
                    <a:prstClr val="black"/>
                  </a:solidFill>
                  <a:latin typeface="Times New Roman" pitchFamily="18" charset="0"/>
                  <a:cs typeface="Times New Roman" pitchFamily="18" charset="0"/>
                </a:rPr>
                <a:t>Sự</a:t>
              </a:r>
              <a:r>
                <a:rPr lang="en-US" sz="3200" b="1" dirty="0">
                  <a:solidFill>
                    <a:prstClr val="black"/>
                  </a:solidFill>
                  <a:latin typeface="Times New Roman" pitchFamily="18" charset="0"/>
                  <a:cs typeface="Times New Roman" pitchFamily="18" charset="0"/>
                </a:rPr>
                <a:t> </a:t>
              </a:r>
              <a:r>
                <a:rPr lang="en-US" sz="3200" b="1" dirty="0" err="1">
                  <a:solidFill>
                    <a:prstClr val="black"/>
                  </a:solidFill>
                  <a:latin typeface="Times New Roman" pitchFamily="18" charset="0"/>
                  <a:cs typeface="Times New Roman" pitchFamily="18" charset="0"/>
                </a:rPr>
                <a:t>cố</a:t>
              </a:r>
              <a:r>
                <a:rPr lang="en-US" sz="3200" b="1" dirty="0">
                  <a:solidFill>
                    <a:prstClr val="black"/>
                  </a:solidFill>
                  <a:latin typeface="Times New Roman" pitchFamily="18" charset="0"/>
                  <a:cs typeface="Times New Roman" pitchFamily="18" charset="0"/>
                </a:rPr>
                <a:t> </a:t>
              </a:r>
              <a:r>
                <a:rPr lang="en-US" sz="3200" b="1" dirty="0" err="1">
                  <a:solidFill>
                    <a:prstClr val="black"/>
                  </a:solidFill>
                  <a:latin typeface="Times New Roman" pitchFamily="18" charset="0"/>
                  <a:cs typeface="Times New Roman" pitchFamily="18" charset="0"/>
                </a:rPr>
                <a:t>gì</a:t>
              </a:r>
              <a:r>
                <a:rPr lang="en-US" sz="3200" b="1" dirty="0">
                  <a:solidFill>
                    <a:prstClr val="black"/>
                  </a:solidFill>
                  <a:latin typeface="Times New Roman" pitchFamily="18" charset="0"/>
                  <a:cs typeface="Times New Roman" pitchFamily="18" charset="0"/>
                </a:rPr>
                <a:t> </a:t>
              </a:r>
              <a:r>
                <a:rPr lang="en-US" sz="3200" b="1" dirty="0" err="1">
                  <a:solidFill>
                    <a:prstClr val="black"/>
                  </a:solidFill>
                  <a:latin typeface="Times New Roman" pitchFamily="18" charset="0"/>
                  <a:cs typeface="Times New Roman" pitchFamily="18" charset="0"/>
                </a:rPr>
                <a:t>đã</a:t>
              </a:r>
              <a:r>
                <a:rPr lang="en-US" sz="3200" b="1" dirty="0">
                  <a:solidFill>
                    <a:prstClr val="black"/>
                  </a:solidFill>
                  <a:latin typeface="Times New Roman" pitchFamily="18" charset="0"/>
                  <a:cs typeface="Times New Roman" pitchFamily="18" charset="0"/>
                </a:rPr>
                <a:t> </a:t>
              </a:r>
              <a:r>
                <a:rPr lang="en-US" sz="3200" b="1" dirty="0" err="1">
                  <a:solidFill>
                    <a:prstClr val="black"/>
                  </a:solidFill>
                  <a:latin typeface="Times New Roman" pitchFamily="18" charset="0"/>
                  <a:cs typeface="Times New Roman" pitchFamily="18" charset="0"/>
                </a:rPr>
                <a:t>xảy</a:t>
              </a:r>
              <a:r>
                <a:rPr lang="en-US" sz="3200" b="1" dirty="0">
                  <a:solidFill>
                    <a:prstClr val="black"/>
                  </a:solidFill>
                  <a:latin typeface="Times New Roman" pitchFamily="18" charset="0"/>
                  <a:cs typeface="Times New Roman" pitchFamily="18" charset="0"/>
                </a:rPr>
                <a:t> </a:t>
              </a:r>
              <a:r>
                <a:rPr lang="en-US" sz="3200" b="1" dirty="0" err="1">
                  <a:solidFill>
                    <a:prstClr val="black"/>
                  </a:solidFill>
                  <a:latin typeface="Times New Roman" pitchFamily="18" charset="0"/>
                  <a:cs typeface="Times New Roman" pitchFamily="18" charset="0"/>
                </a:rPr>
                <a:t>ra</a:t>
              </a:r>
              <a:r>
                <a:rPr lang="en-US" sz="3200" b="1" dirty="0">
                  <a:solidFill>
                    <a:prstClr val="black"/>
                  </a:solidFill>
                  <a:latin typeface="Times New Roman" pitchFamily="18" charset="0"/>
                  <a:cs typeface="Times New Roman" pitchFamily="18" charset="0"/>
                </a:rPr>
                <a:t>?</a:t>
              </a:r>
            </a:p>
            <a:p>
              <a:pPr algn="ctr">
                <a:spcBef>
                  <a:spcPct val="50000"/>
                </a:spcBef>
              </a:pPr>
              <a:r>
                <a:rPr lang="en-US" sz="2400" b="1" i="1" dirty="0">
                  <a:solidFill>
                    <a:prstClr val="black"/>
                  </a:solidFill>
                  <a:latin typeface="Times New Roman" pitchFamily="18" charset="0"/>
                  <a:cs typeface="Times New Roman" pitchFamily="18" charset="0"/>
                </a:rPr>
                <a:t>(</a:t>
              </a:r>
              <a:r>
                <a:rPr lang="en-US" sz="2400" b="1" i="1" dirty="0" err="1">
                  <a:solidFill>
                    <a:prstClr val="black"/>
                  </a:solidFill>
                  <a:latin typeface="Times New Roman" pitchFamily="18" charset="0"/>
                  <a:cs typeface="Times New Roman" pitchFamily="18" charset="0"/>
                </a:rPr>
                <a:t>Trên</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cơ</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sở</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dữ</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kiện</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và</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bài</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học</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để</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dự</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đoán</a:t>
              </a:r>
              <a:r>
                <a:rPr lang="en-US" sz="2400" b="1" i="1" dirty="0">
                  <a:solidFill>
                    <a:prstClr val="black"/>
                  </a:solidFill>
                  <a:latin typeface="Times New Roman" pitchFamily="18" charset="0"/>
                  <a:cs typeface="Times New Roman" pitchFamily="18" charset="0"/>
                </a:rPr>
                <a:t>)</a:t>
              </a:r>
            </a:p>
          </p:txBody>
        </p:sp>
        <p:sp>
          <p:nvSpPr>
            <p:cNvPr id="29702" name="Text Box 6"/>
            <p:cNvSpPr txBox="1">
              <a:spLocks noChangeArrowheads="1"/>
            </p:cNvSpPr>
            <p:nvPr/>
          </p:nvSpPr>
          <p:spPr bwMode="auto">
            <a:xfrm>
              <a:off x="1680" y="1680"/>
              <a:ext cx="3744" cy="898"/>
            </a:xfrm>
            <a:prstGeom prst="rect">
              <a:avLst/>
            </a:prstGeom>
            <a:noFill/>
            <a:ln w="25400" cap="sq">
              <a:solidFill>
                <a:schemeClr val="tx1"/>
              </a:solidFill>
              <a:miter lim="800000"/>
              <a:headEnd type="none" w="sm" len="sm"/>
              <a:tailEnd type="none" w="sm" len="sm"/>
            </a:ln>
          </p:spPr>
          <p:txBody>
            <a:bodyPr>
              <a:spAutoFit/>
            </a:bodyPr>
            <a:lstStyle/>
            <a:p>
              <a:pPr algn="ctr">
                <a:spcBef>
                  <a:spcPct val="50000"/>
                </a:spcBef>
              </a:pPr>
              <a:r>
                <a:rPr lang="en-US" sz="3200" b="1" dirty="0" err="1">
                  <a:solidFill>
                    <a:prstClr val="black"/>
                  </a:solidFill>
                  <a:latin typeface="Times New Roman" pitchFamily="18" charset="0"/>
                  <a:cs typeface="Times New Roman" pitchFamily="18" charset="0"/>
                </a:rPr>
                <a:t>Tại</a:t>
              </a:r>
              <a:r>
                <a:rPr lang="en-US" sz="3200" b="1" dirty="0">
                  <a:solidFill>
                    <a:prstClr val="black"/>
                  </a:solidFill>
                  <a:latin typeface="Times New Roman" pitchFamily="18" charset="0"/>
                  <a:cs typeface="Times New Roman" pitchFamily="18" charset="0"/>
                </a:rPr>
                <a:t> </a:t>
              </a:r>
              <a:r>
                <a:rPr lang="en-US" sz="3200" b="1" dirty="0" err="1">
                  <a:solidFill>
                    <a:prstClr val="black"/>
                  </a:solidFill>
                  <a:latin typeface="Times New Roman" pitchFamily="18" charset="0"/>
                  <a:cs typeface="Times New Roman" pitchFamily="18" charset="0"/>
                </a:rPr>
                <a:t>sao</a:t>
              </a:r>
              <a:r>
                <a:rPr lang="en-US" sz="3200" b="1" dirty="0">
                  <a:solidFill>
                    <a:prstClr val="black"/>
                  </a:solidFill>
                  <a:latin typeface="Times New Roman" pitchFamily="18" charset="0"/>
                  <a:cs typeface="Times New Roman" pitchFamily="18" charset="0"/>
                </a:rPr>
                <a:t> </a:t>
              </a:r>
              <a:r>
                <a:rPr lang="en-US" sz="3200" b="1" dirty="0" err="1">
                  <a:solidFill>
                    <a:prstClr val="black"/>
                  </a:solidFill>
                  <a:latin typeface="Times New Roman" pitchFamily="18" charset="0"/>
                  <a:cs typeface="Times New Roman" pitchFamily="18" charset="0"/>
                </a:rPr>
                <a:t>xảy</a:t>
              </a:r>
              <a:r>
                <a:rPr lang="en-US" sz="3200" b="1" dirty="0">
                  <a:solidFill>
                    <a:prstClr val="black"/>
                  </a:solidFill>
                  <a:latin typeface="Times New Roman" pitchFamily="18" charset="0"/>
                  <a:cs typeface="Times New Roman" pitchFamily="18" charset="0"/>
                </a:rPr>
                <a:t> </a:t>
              </a:r>
              <a:r>
                <a:rPr lang="en-US" sz="3200" b="1" dirty="0" err="1">
                  <a:solidFill>
                    <a:prstClr val="black"/>
                  </a:solidFill>
                  <a:latin typeface="Times New Roman" pitchFamily="18" charset="0"/>
                  <a:cs typeface="Times New Roman" pitchFamily="18" charset="0"/>
                </a:rPr>
                <a:t>ra</a:t>
              </a:r>
              <a:r>
                <a:rPr lang="en-US" sz="3200" b="1" dirty="0">
                  <a:solidFill>
                    <a:prstClr val="black"/>
                  </a:solidFill>
                  <a:latin typeface="Times New Roman" pitchFamily="18" charset="0"/>
                  <a:cs typeface="Times New Roman" pitchFamily="18" charset="0"/>
                </a:rPr>
                <a:t> </a:t>
              </a:r>
              <a:r>
                <a:rPr lang="en-US" sz="3200" b="1" dirty="0" err="1">
                  <a:solidFill>
                    <a:prstClr val="black"/>
                  </a:solidFill>
                  <a:latin typeface="Times New Roman" pitchFamily="18" charset="0"/>
                  <a:cs typeface="Times New Roman" pitchFamily="18" charset="0"/>
                </a:rPr>
                <a:t>sự</a:t>
              </a:r>
              <a:r>
                <a:rPr lang="en-US" sz="3200" b="1" dirty="0">
                  <a:solidFill>
                    <a:prstClr val="black"/>
                  </a:solidFill>
                  <a:latin typeface="Times New Roman" pitchFamily="18" charset="0"/>
                  <a:cs typeface="Times New Roman" pitchFamily="18" charset="0"/>
                </a:rPr>
                <a:t> </a:t>
              </a:r>
              <a:r>
                <a:rPr lang="en-US" sz="3200" b="1" dirty="0" err="1">
                  <a:solidFill>
                    <a:prstClr val="black"/>
                  </a:solidFill>
                  <a:latin typeface="Times New Roman" pitchFamily="18" charset="0"/>
                  <a:cs typeface="Times New Roman" pitchFamily="18" charset="0"/>
                </a:rPr>
                <a:t>cố</a:t>
              </a:r>
              <a:r>
                <a:rPr lang="en-US" sz="3200" b="1" dirty="0">
                  <a:solidFill>
                    <a:prstClr val="black"/>
                  </a:solidFill>
                  <a:latin typeface="Times New Roman" pitchFamily="18" charset="0"/>
                  <a:cs typeface="Times New Roman" pitchFamily="18" charset="0"/>
                </a:rPr>
                <a:t>?</a:t>
              </a:r>
            </a:p>
            <a:p>
              <a:pPr algn="ctr">
                <a:spcBef>
                  <a:spcPct val="50000"/>
                </a:spcBef>
              </a:pPr>
              <a:r>
                <a:rPr lang="en-US" sz="2400" b="1" i="1" dirty="0">
                  <a:solidFill>
                    <a:prstClr val="black"/>
                  </a:solidFill>
                  <a:latin typeface="Times New Roman" pitchFamily="18" charset="0"/>
                  <a:cs typeface="Times New Roman" pitchFamily="18" charset="0"/>
                </a:rPr>
                <a:t>(</a:t>
              </a:r>
              <a:r>
                <a:rPr lang="en-US" sz="2400" b="1" i="1" dirty="0" err="1">
                  <a:solidFill>
                    <a:prstClr val="black"/>
                  </a:solidFill>
                  <a:latin typeface="Times New Roman" pitchFamily="18" charset="0"/>
                  <a:cs typeface="Times New Roman" pitchFamily="18" charset="0"/>
                </a:rPr>
                <a:t>Phân</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tích</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và</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truy</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tìm</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nguyên</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nhân</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trực</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tiếp</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và</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nguyên</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nhân</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gián</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tiếp</a:t>
              </a:r>
              <a:r>
                <a:rPr lang="en-US" sz="2400" b="1" i="1" dirty="0">
                  <a:solidFill>
                    <a:prstClr val="black"/>
                  </a:solidFill>
                  <a:latin typeface="Times New Roman" pitchFamily="18" charset="0"/>
                  <a:cs typeface="Times New Roman" pitchFamily="18" charset="0"/>
                </a:rPr>
                <a:t>)</a:t>
              </a:r>
            </a:p>
          </p:txBody>
        </p:sp>
        <p:sp>
          <p:nvSpPr>
            <p:cNvPr id="692231" name="Text Box 7"/>
            <p:cNvSpPr txBox="1">
              <a:spLocks noChangeArrowheads="1"/>
            </p:cNvSpPr>
            <p:nvPr/>
          </p:nvSpPr>
          <p:spPr bwMode="auto">
            <a:xfrm>
              <a:off x="1680" y="2767"/>
              <a:ext cx="3744" cy="678"/>
            </a:xfrm>
            <a:prstGeom prst="rect">
              <a:avLst/>
            </a:prstGeom>
            <a:noFill/>
            <a:ln w="25400" cap="sq">
              <a:solidFill>
                <a:schemeClr val="tx1"/>
              </a:solidFill>
              <a:miter lim="800000"/>
              <a:headEnd type="none" w="sm" len="sm"/>
              <a:tailEnd type="none" w="sm" len="sm"/>
            </a:ln>
            <a:effectLst/>
          </p:spPr>
          <p:txBody>
            <a:bodyPr>
              <a:spAutoFit/>
            </a:bodyPr>
            <a:lstStyle/>
            <a:p>
              <a:pPr algn="ctr">
                <a:spcBef>
                  <a:spcPct val="50000"/>
                </a:spcBef>
                <a:defRPr/>
              </a:pPr>
              <a:r>
                <a:rPr lang="en-US" sz="3200" b="1" dirty="0" err="1">
                  <a:solidFill>
                    <a:prstClr val="black"/>
                  </a:solidFill>
                  <a:latin typeface="Times New Roman" pitchFamily="18" charset="0"/>
                  <a:cs typeface="Times New Roman" pitchFamily="18" charset="0"/>
                </a:rPr>
                <a:t>Sự</a:t>
              </a:r>
              <a:r>
                <a:rPr lang="en-US" sz="3200" b="1" dirty="0">
                  <a:solidFill>
                    <a:prstClr val="black"/>
                  </a:solidFill>
                  <a:latin typeface="Times New Roman" pitchFamily="18" charset="0"/>
                  <a:cs typeface="Times New Roman" pitchFamily="18" charset="0"/>
                </a:rPr>
                <a:t> </a:t>
              </a:r>
              <a:r>
                <a:rPr lang="en-US" sz="3200" b="1" dirty="0" err="1">
                  <a:solidFill>
                    <a:prstClr val="black"/>
                  </a:solidFill>
                  <a:latin typeface="Times New Roman" pitchFamily="18" charset="0"/>
                  <a:cs typeface="Times New Roman" pitchFamily="18" charset="0"/>
                </a:rPr>
                <a:t>cố</a:t>
              </a:r>
              <a:r>
                <a:rPr lang="en-US" sz="3200" b="1" dirty="0">
                  <a:solidFill>
                    <a:prstClr val="black"/>
                  </a:solidFill>
                  <a:latin typeface="Times New Roman" pitchFamily="18" charset="0"/>
                  <a:cs typeface="Times New Roman" pitchFamily="18" charset="0"/>
                </a:rPr>
                <a:t> </a:t>
              </a:r>
              <a:r>
                <a:rPr lang="en-US" sz="3200" b="1" dirty="0" err="1">
                  <a:solidFill>
                    <a:prstClr val="black"/>
                  </a:solidFill>
                  <a:latin typeface="Times New Roman" pitchFamily="18" charset="0"/>
                  <a:cs typeface="Times New Roman" pitchFamily="18" charset="0"/>
                </a:rPr>
                <a:t>xảy</a:t>
              </a:r>
              <a:r>
                <a:rPr lang="en-US" sz="3200" b="1" dirty="0">
                  <a:solidFill>
                    <a:prstClr val="black"/>
                  </a:solidFill>
                  <a:latin typeface="Times New Roman" pitchFamily="18" charset="0"/>
                  <a:cs typeface="Times New Roman" pitchFamily="18" charset="0"/>
                </a:rPr>
                <a:t> </a:t>
              </a:r>
              <a:r>
                <a:rPr lang="en-US" sz="3200" b="1" dirty="0" err="1">
                  <a:solidFill>
                    <a:prstClr val="black"/>
                  </a:solidFill>
                  <a:latin typeface="Times New Roman" pitchFamily="18" charset="0"/>
                  <a:cs typeface="Times New Roman" pitchFamily="18" charset="0"/>
                </a:rPr>
                <a:t>ra</a:t>
              </a:r>
              <a:r>
                <a:rPr lang="en-US" sz="3200" b="1" dirty="0">
                  <a:solidFill>
                    <a:prstClr val="black"/>
                  </a:solidFill>
                  <a:latin typeface="Times New Roman" pitchFamily="18" charset="0"/>
                  <a:cs typeface="Times New Roman" pitchFamily="18" charset="0"/>
                </a:rPr>
                <a:t> </a:t>
              </a:r>
              <a:r>
                <a:rPr lang="en-US" sz="3200" b="1" dirty="0" err="1">
                  <a:solidFill>
                    <a:prstClr val="black"/>
                  </a:solidFill>
                  <a:latin typeface="Times New Roman" pitchFamily="18" charset="0"/>
                  <a:cs typeface="Times New Roman" pitchFamily="18" charset="0"/>
                </a:rPr>
                <a:t>như</a:t>
              </a:r>
              <a:r>
                <a:rPr lang="en-US" sz="3200" b="1" dirty="0">
                  <a:solidFill>
                    <a:prstClr val="black"/>
                  </a:solidFill>
                  <a:latin typeface="Times New Roman" pitchFamily="18" charset="0"/>
                  <a:cs typeface="Times New Roman" pitchFamily="18" charset="0"/>
                </a:rPr>
                <a:t> </a:t>
              </a:r>
              <a:r>
                <a:rPr lang="en-US" sz="3200" b="1" dirty="0" err="1">
                  <a:solidFill>
                    <a:prstClr val="black"/>
                  </a:solidFill>
                  <a:latin typeface="Times New Roman" pitchFamily="18" charset="0"/>
                  <a:cs typeface="Times New Roman" pitchFamily="18" charset="0"/>
                </a:rPr>
                <a:t>thế</a:t>
              </a:r>
              <a:r>
                <a:rPr lang="en-US" sz="3200" b="1" dirty="0">
                  <a:solidFill>
                    <a:prstClr val="black"/>
                  </a:solidFill>
                  <a:latin typeface="Times New Roman" pitchFamily="18" charset="0"/>
                  <a:cs typeface="Times New Roman" pitchFamily="18" charset="0"/>
                </a:rPr>
                <a:t> </a:t>
              </a:r>
              <a:r>
                <a:rPr lang="en-US" sz="3200" b="1" dirty="0" err="1">
                  <a:solidFill>
                    <a:prstClr val="black"/>
                  </a:solidFill>
                  <a:latin typeface="Times New Roman" pitchFamily="18" charset="0"/>
                  <a:cs typeface="Times New Roman" pitchFamily="18" charset="0"/>
                </a:rPr>
                <a:t>nào</a:t>
              </a:r>
              <a:r>
                <a:rPr lang="en-US" sz="3200" b="1" dirty="0">
                  <a:solidFill>
                    <a:prstClr val="black"/>
                  </a:solidFill>
                  <a:latin typeface="Times New Roman" pitchFamily="18" charset="0"/>
                  <a:cs typeface="Times New Roman" pitchFamily="18" charset="0"/>
                </a:rPr>
                <a:t>?</a:t>
              </a:r>
            </a:p>
            <a:p>
              <a:pPr algn="ctr">
                <a:spcBef>
                  <a:spcPct val="50000"/>
                </a:spcBef>
                <a:defRPr/>
              </a:pPr>
              <a:r>
                <a:rPr lang="en-US" sz="2400" b="1" i="1" dirty="0">
                  <a:solidFill>
                    <a:prstClr val="black"/>
                  </a:solidFill>
                  <a:latin typeface="Times New Roman" pitchFamily="18" charset="0"/>
                  <a:cs typeface="Times New Roman" pitchFamily="18" charset="0"/>
                </a:rPr>
                <a:t>(</a:t>
              </a:r>
              <a:r>
                <a:rPr lang="en-US" sz="2400" b="1" i="1" dirty="0" err="1">
                  <a:solidFill>
                    <a:prstClr val="black"/>
                  </a:solidFill>
                  <a:latin typeface="Times New Roman" pitchFamily="18" charset="0"/>
                  <a:cs typeface="Times New Roman" pitchFamily="18" charset="0"/>
                </a:rPr>
                <a:t>Ghép</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nối</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và</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dựng</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kịch</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bản</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sự</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cố</a:t>
              </a:r>
              <a:r>
                <a:rPr lang="en-US" sz="2400" b="1" i="1" dirty="0">
                  <a:solidFill>
                    <a:prstClr val="black"/>
                  </a:solidFill>
                  <a:effectLst>
                    <a:outerShdw blurRad="38100" dist="38100" dir="2700000" algn="tl">
                      <a:srgbClr val="000000"/>
                    </a:outerShdw>
                  </a:effectLst>
                  <a:latin typeface="Times New Roman" pitchFamily="18" charset="0"/>
                  <a:cs typeface="Times New Roman" pitchFamily="18" charset="0"/>
                </a:rPr>
                <a:t>)</a:t>
              </a:r>
            </a:p>
          </p:txBody>
        </p:sp>
        <p:sp>
          <p:nvSpPr>
            <p:cNvPr id="29704" name="Text Box 8"/>
            <p:cNvSpPr txBox="1">
              <a:spLocks noChangeArrowheads="1"/>
            </p:cNvSpPr>
            <p:nvPr/>
          </p:nvSpPr>
          <p:spPr bwMode="auto">
            <a:xfrm>
              <a:off x="1686" y="3559"/>
              <a:ext cx="3744" cy="898"/>
            </a:xfrm>
            <a:prstGeom prst="rect">
              <a:avLst/>
            </a:prstGeom>
            <a:noFill/>
            <a:ln w="25400" cap="sq">
              <a:solidFill>
                <a:schemeClr val="tx1"/>
              </a:solidFill>
              <a:miter lim="800000"/>
              <a:headEnd type="none" w="sm" len="sm"/>
              <a:tailEnd type="none" w="sm" len="sm"/>
            </a:ln>
          </p:spPr>
          <p:txBody>
            <a:bodyPr wrap="square">
              <a:spAutoFit/>
            </a:bodyPr>
            <a:lstStyle/>
            <a:p>
              <a:pPr algn="ctr">
                <a:spcBef>
                  <a:spcPct val="50000"/>
                </a:spcBef>
              </a:pPr>
              <a:r>
                <a:rPr lang="en-US" sz="3200" b="1" dirty="0" err="1">
                  <a:solidFill>
                    <a:prstClr val="black"/>
                  </a:solidFill>
                  <a:latin typeface="Times New Roman" pitchFamily="18" charset="0"/>
                  <a:cs typeface="Times New Roman" pitchFamily="18" charset="0"/>
                </a:rPr>
                <a:t>Xử</a:t>
              </a:r>
              <a:r>
                <a:rPr lang="en-US" sz="3200" b="1" dirty="0">
                  <a:solidFill>
                    <a:prstClr val="black"/>
                  </a:solidFill>
                  <a:latin typeface="Times New Roman" pitchFamily="18" charset="0"/>
                  <a:cs typeface="Times New Roman" pitchFamily="18" charset="0"/>
                </a:rPr>
                <a:t> </a:t>
              </a:r>
              <a:r>
                <a:rPr lang="en-US" sz="3200" b="1" dirty="0" err="1">
                  <a:solidFill>
                    <a:prstClr val="black"/>
                  </a:solidFill>
                  <a:latin typeface="Times New Roman" pitchFamily="18" charset="0"/>
                  <a:cs typeface="Times New Roman" pitchFamily="18" charset="0"/>
                </a:rPr>
                <a:t>lý</a:t>
              </a:r>
              <a:r>
                <a:rPr lang="en-US" sz="3200" b="1" dirty="0">
                  <a:solidFill>
                    <a:prstClr val="black"/>
                  </a:solidFill>
                  <a:latin typeface="Times New Roman" pitchFamily="18" charset="0"/>
                  <a:cs typeface="Times New Roman" pitchFamily="18" charset="0"/>
                </a:rPr>
                <a:t> </a:t>
              </a:r>
              <a:r>
                <a:rPr lang="en-US" sz="3200" b="1" dirty="0" err="1">
                  <a:solidFill>
                    <a:prstClr val="black"/>
                  </a:solidFill>
                  <a:latin typeface="Times New Roman" pitchFamily="18" charset="0"/>
                  <a:cs typeface="Times New Roman" pitchFamily="18" charset="0"/>
                </a:rPr>
                <a:t>sự</a:t>
              </a:r>
              <a:r>
                <a:rPr lang="en-US" sz="3200" b="1" dirty="0">
                  <a:solidFill>
                    <a:prstClr val="black"/>
                  </a:solidFill>
                  <a:latin typeface="Times New Roman" pitchFamily="18" charset="0"/>
                  <a:cs typeface="Times New Roman" pitchFamily="18" charset="0"/>
                </a:rPr>
                <a:t> </a:t>
              </a:r>
              <a:r>
                <a:rPr lang="en-US" sz="3200" b="1" dirty="0" err="1">
                  <a:solidFill>
                    <a:prstClr val="black"/>
                  </a:solidFill>
                  <a:latin typeface="Times New Roman" pitchFamily="18" charset="0"/>
                  <a:cs typeface="Times New Roman" pitchFamily="18" charset="0"/>
                </a:rPr>
                <a:t>cố</a:t>
              </a:r>
              <a:r>
                <a:rPr lang="en-US" sz="3200" b="1" dirty="0">
                  <a:solidFill>
                    <a:prstClr val="black"/>
                  </a:solidFill>
                  <a:latin typeface="Times New Roman" pitchFamily="18" charset="0"/>
                  <a:cs typeface="Times New Roman" pitchFamily="18" charset="0"/>
                </a:rPr>
                <a:t> </a:t>
              </a:r>
              <a:r>
                <a:rPr lang="en-US" sz="3200" b="1" dirty="0" err="1">
                  <a:solidFill>
                    <a:prstClr val="black"/>
                  </a:solidFill>
                  <a:latin typeface="Times New Roman" pitchFamily="18" charset="0"/>
                  <a:cs typeface="Times New Roman" pitchFamily="18" charset="0"/>
                </a:rPr>
                <a:t>như</a:t>
              </a:r>
              <a:r>
                <a:rPr lang="en-US" sz="3200" b="1" dirty="0">
                  <a:solidFill>
                    <a:prstClr val="black"/>
                  </a:solidFill>
                  <a:latin typeface="Times New Roman" pitchFamily="18" charset="0"/>
                  <a:cs typeface="Times New Roman" pitchFamily="18" charset="0"/>
                </a:rPr>
                <a:t> </a:t>
              </a:r>
              <a:r>
                <a:rPr lang="en-US" sz="3200" b="1" dirty="0" err="1">
                  <a:solidFill>
                    <a:prstClr val="black"/>
                  </a:solidFill>
                  <a:latin typeface="Times New Roman" pitchFamily="18" charset="0"/>
                  <a:cs typeface="Times New Roman" pitchFamily="18" charset="0"/>
                </a:rPr>
                <a:t>thế</a:t>
              </a:r>
              <a:r>
                <a:rPr lang="en-US" sz="3200" b="1" dirty="0">
                  <a:solidFill>
                    <a:prstClr val="black"/>
                  </a:solidFill>
                  <a:latin typeface="Times New Roman" pitchFamily="18" charset="0"/>
                  <a:cs typeface="Times New Roman" pitchFamily="18" charset="0"/>
                </a:rPr>
                <a:t> </a:t>
              </a:r>
              <a:r>
                <a:rPr lang="en-US" sz="3200" b="1" dirty="0" err="1">
                  <a:solidFill>
                    <a:prstClr val="black"/>
                  </a:solidFill>
                  <a:latin typeface="Times New Roman" pitchFamily="18" charset="0"/>
                  <a:cs typeface="Times New Roman" pitchFamily="18" charset="0"/>
                </a:rPr>
                <a:t>nào</a:t>
              </a:r>
              <a:r>
                <a:rPr lang="en-US" sz="3200" b="1" dirty="0">
                  <a:solidFill>
                    <a:prstClr val="black"/>
                  </a:solidFill>
                  <a:latin typeface="Times New Roman" pitchFamily="18" charset="0"/>
                  <a:cs typeface="Times New Roman" pitchFamily="18" charset="0"/>
                </a:rPr>
                <a:t>?</a:t>
              </a:r>
            </a:p>
            <a:p>
              <a:pPr algn="ctr">
                <a:spcBef>
                  <a:spcPct val="50000"/>
                </a:spcBef>
              </a:pPr>
              <a:r>
                <a:rPr lang="en-US" sz="2400" b="1" i="1" dirty="0">
                  <a:solidFill>
                    <a:prstClr val="black"/>
                  </a:solidFill>
                  <a:latin typeface="Times New Roman" pitchFamily="18" charset="0"/>
                  <a:cs typeface="Times New Roman" pitchFamily="18" charset="0"/>
                </a:rPr>
                <a:t>(</a:t>
              </a:r>
              <a:r>
                <a:rPr lang="en-US" sz="2400" b="1" i="1" dirty="0" err="1">
                  <a:solidFill>
                    <a:prstClr val="black"/>
                  </a:solidFill>
                  <a:latin typeface="Times New Roman" pitchFamily="18" charset="0"/>
                  <a:cs typeface="Times New Roman" pitchFamily="18" charset="0"/>
                </a:rPr>
                <a:t>Những</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liên</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quan</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cụ</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thể</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tới</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sự</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cố</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và</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bài</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học</a:t>
              </a:r>
              <a:r>
                <a:rPr lang="en-US" sz="2400" dirty="0">
                  <a:solidFill>
                    <a:srgbClr val="FFFFFF"/>
                  </a:solidFill>
                  <a:latin typeface="Times New Roman" pitchFamily="18" charset="0"/>
                  <a:cs typeface="Times New Roman" pitchFamily="18" charset="0"/>
                </a:rPr>
                <a:t>)</a:t>
              </a:r>
            </a:p>
          </p:txBody>
        </p:sp>
        <p:sp>
          <p:nvSpPr>
            <p:cNvPr id="692233" name="Text Box 9"/>
            <p:cNvSpPr txBox="1">
              <a:spLocks noChangeArrowheads="1"/>
            </p:cNvSpPr>
            <p:nvPr/>
          </p:nvSpPr>
          <p:spPr bwMode="auto">
            <a:xfrm>
              <a:off x="144" y="864"/>
              <a:ext cx="1104" cy="788"/>
            </a:xfrm>
            <a:prstGeom prst="rect">
              <a:avLst/>
            </a:prstGeom>
            <a:noFill/>
            <a:ln w="25400" cap="sq">
              <a:solidFill>
                <a:schemeClr val="tx1"/>
              </a:solidFill>
              <a:miter lim="800000"/>
              <a:headEnd type="none" w="sm" len="sm"/>
              <a:tailEnd type="none" w="sm" len="sm"/>
            </a:ln>
            <a:effectLst/>
          </p:spPr>
          <p:txBody>
            <a:bodyPr>
              <a:spAutoFit/>
            </a:bodyPr>
            <a:lstStyle/>
            <a:p>
              <a:pPr algn="ctr">
                <a:spcBef>
                  <a:spcPct val="50000"/>
                </a:spcBef>
                <a:defRPr/>
              </a:pPr>
              <a:endParaRPr lang="en-US" sz="800" dirty="0">
                <a:solidFill>
                  <a:srgbClr val="FFFFFF"/>
                </a:solidFill>
                <a:effectLst>
                  <a:outerShdw blurRad="38100" dist="38100" dir="2700000" algn="tl">
                    <a:srgbClr val="000000"/>
                  </a:outerShdw>
                </a:effectLst>
                <a:latin typeface="Arial"/>
              </a:endParaRPr>
            </a:p>
            <a:p>
              <a:pPr algn="ctr">
                <a:spcBef>
                  <a:spcPct val="50000"/>
                </a:spcBef>
                <a:defRPr/>
              </a:pPr>
              <a:r>
                <a:rPr lang="en-US" sz="2400" b="1" dirty="0" err="1">
                  <a:solidFill>
                    <a:srgbClr val="C00000"/>
                  </a:solidFill>
                  <a:latin typeface="Times New Roman" pitchFamily="18" charset="0"/>
                  <a:cs typeface="Times New Roman" pitchFamily="18" charset="0"/>
                </a:rPr>
                <a:t>Giai</a:t>
              </a:r>
              <a:r>
                <a:rPr lang="en-US" sz="2400" b="1" dirty="0">
                  <a:solidFill>
                    <a:srgbClr val="C00000"/>
                  </a:solidFill>
                  <a:latin typeface="Times New Roman" pitchFamily="18" charset="0"/>
                  <a:cs typeface="Times New Roman" pitchFamily="18" charset="0"/>
                </a:rPr>
                <a:t> </a:t>
              </a:r>
              <a:r>
                <a:rPr lang="en-US" sz="2400" b="1" dirty="0" err="1">
                  <a:solidFill>
                    <a:srgbClr val="C00000"/>
                  </a:solidFill>
                  <a:latin typeface="Times New Roman" pitchFamily="18" charset="0"/>
                  <a:cs typeface="Times New Roman" pitchFamily="18" charset="0"/>
                </a:rPr>
                <a:t>đoạn</a:t>
              </a:r>
              <a:r>
                <a:rPr lang="en-US" sz="2400" b="1" dirty="0">
                  <a:solidFill>
                    <a:srgbClr val="C00000"/>
                  </a:solidFill>
                  <a:latin typeface="Times New Roman" pitchFamily="18" charset="0"/>
                  <a:cs typeface="Times New Roman" pitchFamily="18" charset="0"/>
                </a:rPr>
                <a:t> 1</a:t>
              </a:r>
            </a:p>
            <a:p>
              <a:pPr algn="ctr">
                <a:spcBef>
                  <a:spcPct val="50000"/>
                </a:spcBef>
                <a:defRPr/>
              </a:pPr>
              <a:endParaRPr lang="en-US" sz="800" dirty="0">
                <a:solidFill>
                  <a:srgbClr val="FFFFFF"/>
                </a:solidFill>
                <a:effectLst>
                  <a:outerShdw blurRad="38100" dist="38100" dir="2700000" algn="tl">
                    <a:srgbClr val="000000"/>
                  </a:outerShdw>
                </a:effectLst>
                <a:latin typeface="Arial"/>
              </a:endParaRPr>
            </a:p>
          </p:txBody>
        </p:sp>
        <p:sp>
          <p:nvSpPr>
            <p:cNvPr id="692234" name="Text Box 10"/>
            <p:cNvSpPr txBox="1">
              <a:spLocks noChangeArrowheads="1"/>
            </p:cNvSpPr>
            <p:nvPr/>
          </p:nvSpPr>
          <p:spPr bwMode="auto">
            <a:xfrm>
              <a:off x="144" y="1854"/>
              <a:ext cx="1104" cy="788"/>
            </a:xfrm>
            <a:prstGeom prst="rect">
              <a:avLst/>
            </a:prstGeom>
            <a:noFill/>
            <a:ln w="25400" cap="sq">
              <a:solidFill>
                <a:schemeClr val="tx1"/>
              </a:solidFill>
              <a:miter lim="800000"/>
              <a:headEnd type="none" w="sm" len="sm"/>
              <a:tailEnd type="none" w="sm" len="sm"/>
            </a:ln>
            <a:effectLst/>
          </p:spPr>
          <p:txBody>
            <a:bodyPr>
              <a:spAutoFit/>
            </a:bodyPr>
            <a:lstStyle/>
            <a:p>
              <a:pPr algn="ctr">
                <a:spcBef>
                  <a:spcPct val="50000"/>
                </a:spcBef>
                <a:defRPr/>
              </a:pPr>
              <a:endParaRPr lang="en-US" sz="800" dirty="0">
                <a:solidFill>
                  <a:srgbClr val="FFFFFF"/>
                </a:solidFill>
                <a:effectLst>
                  <a:outerShdw blurRad="38100" dist="38100" dir="2700000" algn="tl">
                    <a:srgbClr val="000000"/>
                  </a:outerShdw>
                </a:effectLst>
                <a:latin typeface="Arial"/>
              </a:endParaRPr>
            </a:p>
            <a:p>
              <a:pPr algn="ctr">
                <a:spcBef>
                  <a:spcPct val="50000"/>
                </a:spcBef>
                <a:defRPr/>
              </a:pPr>
              <a:r>
                <a:rPr lang="en-US" sz="2400" b="1" dirty="0" err="1">
                  <a:solidFill>
                    <a:srgbClr val="C00000"/>
                  </a:solidFill>
                  <a:latin typeface="Times New Roman" pitchFamily="18" charset="0"/>
                  <a:cs typeface="Times New Roman" pitchFamily="18" charset="0"/>
                </a:rPr>
                <a:t>Giai</a:t>
              </a:r>
              <a:r>
                <a:rPr lang="en-US" sz="2400" b="1" dirty="0">
                  <a:solidFill>
                    <a:srgbClr val="C00000"/>
                  </a:solidFill>
                  <a:latin typeface="Times New Roman" pitchFamily="18" charset="0"/>
                  <a:cs typeface="Times New Roman" pitchFamily="18" charset="0"/>
                </a:rPr>
                <a:t> </a:t>
              </a:r>
              <a:r>
                <a:rPr lang="en-US" sz="2400" b="1" dirty="0" err="1">
                  <a:solidFill>
                    <a:srgbClr val="C00000"/>
                  </a:solidFill>
                  <a:latin typeface="Times New Roman" pitchFamily="18" charset="0"/>
                  <a:cs typeface="Times New Roman" pitchFamily="18" charset="0"/>
                </a:rPr>
                <a:t>đoạn</a:t>
              </a:r>
              <a:r>
                <a:rPr lang="en-US" sz="2400" b="1" dirty="0">
                  <a:solidFill>
                    <a:srgbClr val="C00000"/>
                  </a:solidFill>
                  <a:latin typeface="Times New Roman" pitchFamily="18" charset="0"/>
                  <a:cs typeface="Times New Roman" pitchFamily="18" charset="0"/>
                </a:rPr>
                <a:t> 2</a:t>
              </a:r>
            </a:p>
            <a:p>
              <a:pPr algn="ctr">
                <a:spcBef>
                  <a:spcPct val="50000"/>
                </a:spcBef>
                <a:defRPr/>
              </a:pPr>
              <a:endParaRPr lang="en-US" sz="800" dirty="0">
                <a:solidFill>
                  <a:srgbClr val="FFFFFF"/>
                </a:solidFill>
                <a:effectLst>
                  <a:outerShdw blurRad="38100" dist="38100" dir="2700000" algn="tl">
                    <a:srgbClr val="000000"/>
                  </a:outerShdw>
                </a:effectLst>
                <a:latin typeface="Arial"/>
              </a:endParaRPr>
            </a:p>
          </p:txBody>
        </p:sp>
        <p:sp>
          <p:nvSpPr>
            <p:cNvPr id="692235" name="Text Box 11"/>
            <p:cNvSpPr txBox="1">
              <a:spLocks noChangeArrowheads="1"/>
            </p:cNvSpPr>
            <p:nvPr/>
          </p:nvSpPr>
          <p:spPr bwMode="auto">
            <a:xfrm>
              <a:off x="144" y="2784"/>
              <a:ext cx="1104" cy="788"/>
            </a:xfrm>
            <a:prstGeom prst="rect">
              <a:avLst/>
            </a:prstGeom>
            <a:noFill/>
            <a:ln w="25400" cap="sq">
              <a:solidFill>
                <a:schemeClr val="tx1"/>
              </a:solidFill>
              <a:miter lim="800000"/>
              <a:headEnd type="none" w="sm" len="sm"/>
              <a:tailEnd type="none" w="sm" len="sm"/>
            </a:ln>
            <a:effectLst/>
          </p:spPr>
          <p:txBody>
            <a:bodyPr>
              <a:spAutoFit/>
            </a:bodyPr>
            <a:lstStyle/>
            <a:p>
              <a:pPr algn="ctr">
                <a:spcBef>
                  <a:spcPct val="50000"/>
                </a:spcBef>
                <a:defRPr/>
              </a:pPr>
              <a:endParaRPr lang="en-US" sz="800" dirty="0">
                <a:solidFill>
                  <a:srgbClr val="FFFFFF"/>
                </a:solidFill>
                <a:effectLst>
                  <a:outerShdw blurRad="38100" dist="38100" dir="2700000" algn="tl">
                    <a:srgbClr val="000000"/>
                  </a:outerShdw>
                </a:effectLst>
                <a:latin typeface="Arial"/>
              </a:endParaRPr>
            </a:p>
            <a:p>
              <a:pPr algn="ctr">
                <a:spcBef>
                  <a:spcPct val="50000"/>
                </a:spcBef>
                <a:defRPr/>
              </a:pPr>
              <a:r>
                <a:rPr lang="en-US" sz="2400" b="1" dirty="0" err="1">
                  <a:solidFill>
                    <a:srgbClr val="C00000"/>
                  </a:solidFill>
                  <a:latin typeface="Times New Roman" pitchFamily="18" charset="0"/>
                  <a:cs typeface="Times New Roman" pitchFamily="18" charset="0"/>
                </a:rPr>
                <a:t>Giai</a:t>
              </a:r>
              <a:r>
                <a:rPr lang="en-US" sz="2400" b="1" dirty="0">
                  <a:solidFill>
                    <a:srgbClr val="C00000"/>
                  </a:solidFill>
                  <a:latin typeface="Times New Roman" pitchFamily="18" charset="0"/>
                  <a:cs typeface="Times New Roman" pitchFamily="18" charset="0"/>
                </a:rPr>
                <a:t> </a:t>
              </a:r>
              <a:r>
                <a:rPr lang="en-US" sz="2400" b="1" dirty="0" err="1">
                  <a:solidFill>
                    <a:srgbClr val="C00000"/>
                  </a:solidFill>
                  <a:latin typeface="Times New Roman" pitchFamily="18" charset="0"/>
                  <a:cs typeface="Times New Roman" pitchFamily="18" charset="0"/>
                </a:rPr>
                <a:t>đoạn</a:t>
              </a:r>
              <a:r>
                <a:rPr lang="en-US" sz="2400" b="1" dirty="0">
                  <a:solidFill>
                    <a:srgbClr val="C00000"/>
                  </a:solidFill>
                  <a:latin typeface="Times New Roman" pitchFamily="18" charset="0"/>
                  <a:cs typeface="Times New Roman" pitchFamily="18" charset="0"/>
                </a:rPr>
                <a:t> </a:t>
              </a:r>
              <a:r>
                <a:rPr lang="en-US" sz="2400" b="1" dirty="0">
                  <a:solidFill>
                    <a:srgbClr val="C00000"/>
                  </a:solidFill>
                  <a:effectLst>
                    <a:outerShdw blurRad="38100" dist="38100" dir="2700000" algn="tl">
                      <a:srgbClr val="000000"/>
                    </a:outerShdw>
                  </a:effectLst>
                  <a:latin typeface="Times New Roman" pitchFamily="18" charset="0"/>
                  <a:cs typeface="Times New Roman" pitchFamily="18" charset="0"/>
                </a:rPr>
                <a:t>3</a:t>
              </a:r>
            </a:p>
            <a:p>
              <a:pPr algn="ctr">
                <a:spcBef>
                  <a:spcPct val="50000"/>
                </a:spcBef>
                <a:defRPr/>
              </a:pPr>
              <a:endParaRPr lang="en-US" sz="800" dirty="0">
                <a:solidFill>
                  <a:srgbClr val="FFFFFF"/>
                </a:solidFill>
                <a:effectLst>
                  <a:outerShdw blurRad="38100" dist="38100" dir="2700000" algn="tl">
                    <a:srgbClr val="000000"/>
                  </a:outerShdw>
                </a:effectLst>
                <a:latin typeface="Arial"/>
              </a:endParaRPr>
            </a:p>
          </p:txBody>
        </p:sp>
        <p:sp>
          <p:nvSpPr>
            <p:cNvPr id="692236" name="Text Box 12"/>
            <p:cNvSpPr txBox="1">
              <a:spLocks noChangeArrowheads="1"/>
            </p:cNvSpPr>
            <p:nvPr/>
          </p:nvSpPr>
          <p:spPr bwMode="auto">
            <a:xfrm>
              <a:off x="144" y="3583"/>
              <a:ext cx="1104" cy="788"/>
            </a:xfrm>
            <a:prstGeom prst="rect">
              <a:avLst/>
            </a:prstGeom>
            <a:noFill/>
            <a:ln w="25400" cap="sq">
              <a:solidFill>
                <a:schemeClr val="tx1"/>
              </a:solidFill>
              <a:miter lim="800000"/>
              <a:headEnd type="none" w="sm" len="sm"/>
              <a:tailEnd type="none" w="sm" len="sm"/>
            </a:ln>
            <a:effectLst/>
          </p:spPr>
          <p:txBody>
            <a:bodyPr>
              <a:spAutoFit/>
            </a:bodyPr>
            <a:lstStyle/>
            <a:p>
              <a:pPr algn="ctr">
                <a:spcBef>
                  <a:spcPct val="50000"/>
                </a:spcBef>
                <a:defRPr/>
              </a:pPr>
              <a:endParaRPr lang="en-US" sz="800" dirty="0">
                <a:solidFill>
                  <a:srgbClr val="FFFFFF"/>
                </a:solidFill>
                <a:effectLst>
                  <a:outerShdw blurRad="38100" dist="38100" dir="2700000" algn="tl">
                    <a:srgbClr val="000000"/>
                  </a:outerShdw>
                </a:effectLst>
                <a:latin typeface="Arial"/>
              </a:endParaRPr>
            </a:p>
            <a:p>
              <a:pPr algn="ctr">
                <a:spcBef>
                  <a:spcPct val="50000"/>
                </a:spcBef>
                <a:defRPr/>
              </a:pPr>
              <a:r>
                <a:rPr lang="en-US" sz="2400" b="1" dirty="0" err="1">
                  <a:solidFill>
                    <a:srgbClr val="C00000"/>
                  </a:solidFill>
                  <a:latin typeface="Times New Roman" pitchFamily="18" charset="0"/>
                  <a:cs typeface="Times New Roman" pitchFamily="18" charset="0"/>
                </a:rPr>
                <a:t>Giai</a:t>
              </a:r>
              <a:r>
                <a:rPr lang="en-US" sz="2400" b="1" dirty="0">
                  <a:solidFill>
                    <a:srgbClr val="C00000"/>
                  </a:solidFill>
                  <a:latin typeface="Times New Roman" pitchFamily="18" charset="0"/>
                  <a:cs typeface="Times New Roman" pitchFamily="18" charset="0"/>
                </a:rPr>
                <a:t> </a:t>
              </a:r>
              <a:r>
                <a:rPr lang="en-US" sz="2400" b="1" dirty="0" err="1">
                  <a:solidFill>
                    <a:srgbClr val="C00000"/>
                  </a:solidFill>
                  <a:latin typeface="Times New Roman" pitchFamily="18" charset="0"/>
                  <a:cs typeface="Times New Roman" pitchFamily="18" charset="0"/>
                </a:rPr>
                <a:t>đoạn</a:t>
              </a:r>
              <a:r>
                <a:rPr lang="en-US" sz="2400" b="1" dirty="0">
                  <a:solidFill>
                    <a:srgbClr val="C00000"/>
                  </a:solidFill>
                  <a:latin typeface="Times New Roman" pitchFamily="18" charset="0"/>
                  <a:cs typeface="Times New Roman" pitchFamily="18" charset="0"/>
                </a:rPr>
                <a:t> 4</a:t>
              </a:r>
            </a:p>
            <a:p>
              <a:pPr algn="ctr">
                <a:spcBef>
                  <a:spcPct val="50000"/>
                </a:spcBef>
                <a:defRPr/>
              </a:pPr>
              <a:endParaRPr lang="en-US" sz="800" dirty="0">
                <a:solidFill>
                  <a:srgbClr val="FFFFFF"/>
                </a:solidFill>
                <a:effectLst>
                  <a:outerShdw blurRad="38100" dist="38100" dir="2700000" algn="tl">
                    <a:srgbClr val="000000"/>
                  </a:outerShdw>
                </a:effectLst>
                <a:latin typeface="Arial"/>
              </a:endParaRPr>
            </a:p>
          </p:txBody>
        </p:sp>
        <p:sp>
          <p:nvSpPr>
            <p:cNvPr id="29709" name="Line 13"/>
            <p:cNvSpPr>
              <a:spLocks noChangeShapeType="1"/>
            </p:cNvSpPr>
            <p:nvPr/>
          </p:nvSpPr>
          <p:spPr bwMode="auto">
            <a:xfrm>
              <a:off x="3360" y="1488"/>
              <a:ext cx="0" cy="192"/>
            </a:xfrm>
            <a:prstGeom prst="line">
              <a:avLst/>
            </a:prstGeom>
            <a:noFill/>
            <a:ln w="28575" cap="sq">
              <a:solidFill>
                <a:schemeClr val="tx1"/>
              </a:solidFill>
              <a:round/>
              <a:headEnd type="none" w="sm" len="sm"/>
              <a:tailEnd type="triangle" w="lg" len="lg"/>
            </a:ln>
          </p:spPr>
          <p:txBody>
            <a:bodyPr/>
            <a:lstStyle/>
            <a:p>
              <a:endParaRPr lang="en-US">
                <a:solidFill>
                  <a:prstClr val="black"/>
                </a:solidFill>
              </a:endParaRPr>
            </a:p>
          </p:txBody>
        </p:sp>
        <p:sp>
          <p:nvSpPr>
            <p:cNvPr id="29710" name="Line 14"/>
            <p:cNvSpPr>
              <a:spLocks noChangeShapeType="1"/>
            </p:cNvSpPr>
            <p:nvPr/>
          </p:nvSpPr>
          <p:spPr bwMode="auto">
            <a:xfrm>
              <a:off x="3408" y="2565"/>
              <a:ext cx="0" cy="192"/>
            </a:xfrm>
            <a:prstGeom prst="line">
              <a:avLst/>
            </a:prstGeom>
            <a:noFill/>
            <a:ln w="28575" cap="sq">
              <a:solidFill>
                <a:schemeClr val="tx1"/>
              </a:solidFill>
              <a:round/>
              <a:headEnd type="none" w="sm" len="sm"/>
              <a:tailEnd type="triangle" w="lg" len="lg"/>
            </a:ln>
          </p:spPr>
          <p:txBody>
            <a:bodyPr/>
            <a:lstStyle/>
            <a:p>
              <a:endParaRPr lang="en-US">
                <a:solidFill>
                  <a:prstClr val="black"/>
                </a:solidFill>
              </a:endParaRPr>
            </a:p>
          </p:txBody>
        </p:sp>
        <p:sp>
          <p:nvSpPr>
            <p:cNvPr id="29711" name="Line 15"/>
            <p:cNvSpPr>
              <a:spLocks noChangeShapeType="1"/>
            </p:cNvSpPr>
            <p:nvPr/>
          </p:nvSpPr>
          <p:spPr bwMode="auto">
            <a:xfrm>
              <a:off x="3408" y="3408"/>
              <a:ext cx="0" cy="192"/>
            </a:xfrm>
            <a:prstGeom prst="line">
              <a:avLst/>
            </a:prstGeom>
            <a:noFill/>
            <a:ln w="28575" cap="sq">
              <a:solidFill>
                <a:schemeClr val="tx1"/>
              </a:solidFill>
              <a:round/>
              <a:headEnd type="none" w="sm" len="sm"/>
              <a:tailEnd type="triangle" w="lg" len="lg"/>
            </a:ln>
          </p:spPr>
          <p:txBody>
            <a:bodyPr/>
            <a:lstStyle/>
            <a:p>
              <a:endParaRPr lang="en-US">
                <a:solidFill>
                  <a:prstClr val="black"/>
                </a:solidFill>
              </a:endParaRPr>
            </a:p>
          </p:txBody>
        </p:sp>
        <p:sp>
          <p:nvSpPr>
            <p:cNvPr id="29712" name="Line 16"/>
            <p:cNvSpPr>
              <a:spLocks noChangeShapeType="1"/>
            </p:cNvSpPr>
            <p:nvPr/>
          </p:nvSpPr>
          <p:spPr bwMode="auto">
            <a:xfrm>
              <a:off x="1248" y="1152"/>
              <a:ext cx="432" cy="0"/>
            </a:xfrm>
            <a:prstGeom prst="line">
              <a:avLst/>
            </a:prstGeom>
            <a:noFill/>
            <a:ln w="28575" cap="sq">
              <a:solidFill>
                <a:schemeClr val="tx1"/>
              </a:solidFill>
              <a:round/>
              <a:headEnd type="none" w="sm" len="sm"/>
              <a:tailEnd type="triangle" w="lg" len="lg"/>
            </a:ln>
          </p:spPr>
          <p:txBody>
            <a:bodyPr/>
            <a:lstStyle/>
            <a:p>
              <a:endParaRPr lang="en-US">
                <a:solidFill>
                  <a:prstClr val="black"/>
                </a:solidFill>
              </a:endParaRPr>
            </a:p>
          </p:txBody>
        </p:sp>
        <p:sp>
          <p:nvSpPr>
            <p:cNvPr id="29713" name="Line 17"/>
            <p:cNvSpPr>
              <a:spLocks noChangeShapeType="1"/>
            </p:cNvSpPr>
            <p:nvPr/>
          </p:nvSpPr>
          <p:spPr bwMode="auto">
            <a:xfrm>
              <a:off x="1248" y="2167"/>
              <a:ext cx="432" cy="0"/>
            </a:xfrm>
            <a:prstGeom prst="line">
              <a:avLst/>
            </a:prstGeom>
            <a:noFill/>
            <a:ln w="28575" cap="sq">
              <a:solidFill>
                <a:schemeClr val="tx1"/>
              </a:solidFill>
              <a:round/>
              <a:headEnd type="none" w="sm" len="sm"/>
              <a:tailEnd type="triangle" w="lg" len="lg"/>
            </a:ln>
          </p:spPr>
          <p:txBody>
            <a:bodyPr/>
            <a:lstStyle/>
            <a:p>
              <a:endParaRPr lang="en-US">
                <a:solidFill>
                  <a:prstClr val="black"/>
                </a:solidFill>
              </a:endParaRPr>
            </a:p>
          </p:txBody>
        </p:sp>
        <p:sp>
          <p:nvSpPr>
            <p:cNvPr id="29714" name="Line 18"/>
            <p:cNvSpPr>
              <a:spLocks noChangeShapeType="1"/>
            </p:cNvSpPr>
            <p:nvPr/>
          </p:nvSpPr>
          <p:spPr bwMode="auto">
            <a:xfrm>
              <a:off x="1248" y="3072"/>
              <a:ext cx="432" cy="0"/>
            </a:xfrm>
            <a:prstGeom prst="line">
              <a:avLst/>
            </a:prstGeom>
            <a:noFill/>
            <a:ln w="28575" cap="sq">
              <a:solidFill>
                <a:schemeClr val="tx1"/>
              </a:solidFill>
              <a:round/>
              <a:headEnd type="none" w="sm" len="sm"/>
              <a:tailEnd type="triangle" w="lg" len="lg"/>
            </a:ln>
          </p:spPr>
          <p:txBody>
            <a:bodyPr/>
            <a:lstStyle/>
            <a:p>
              <a:endParaRPr lang="en-US">
                <a:solidFill>
                  <a:prstClr val="black"/>
                </a:solidFill>
              </a:endParaRPr>
            </a:p>
          </p:txBody>
        </p:sp>
        <p:sp>
          <p:nvSpPr>
            <p:cNvPr id="29715" name="Line 19"/>
            <p:cNvSpPr>
              <a:spLocks noChangeShapeType="1"/>
            </p:cNvSpPr>
            <p:nvPr/>
          </p:nvSpPr>
          <p:spPr bwMode="auto">
            <a:xfrm>
              <a:off x="1248" y="3888"/>
              <a:ext cx="432" cy="0"/>
            </a:xfrm>
            <a:prstGeom prst="line">
              <a:avLst/>
            </a:prstGeom>
            <a:noFill/>
            <a:ln w="28575" cap="sq">
              <a:solidFill>
                <a:schemeClr val="tx1"/>
              </a:solidFill>
              <a:round/>
              <a:headEnd type="none" w="sm" len="sm"/>
              <a:tailEnd type="triangle" w="lg" len="lg"/>
            </a:ln>
          </p:spPr>
          <p:txBody>
            <a:bodyPr/>
            <a:lstStyle/>
            <a:p>
              <a:endParaRPr lang="en-US">
                <a:solidFill>
                  <a:prstClr val="black"/>
                </a:solidFill>
              </a:endParaRPr>
            </a:p>
          </p:txBody>
        </p:sp>
      </p:grpSp>
    </p:spTree>
    <p:extLst>
      <p:ext uri="{BB962C8B-B14F-4D97-AF65-F5344CB8AC3E}">
        <p14:creationId xmlns:p14="http://schemas.microsoft.com/office/powerpoint/2010/main" val="3147860948"/>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9725" y="0"/>
            <a:ext cx="6686550" cy="1524000"/>
          </a:xfrm>
        </p:spPr>
        <p:txBody>
          <a:bodyPr>
            <a:normAutofit fontScale="90000"/>
          </a:bodyPr>
          <a:lstStyle/>
          <a:p>
            <a:pPr lvl="0"/>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smtClean="0">
                <a:solidFill>
                  <a:srgbClr val="FF0000"/>
                </a:solidFill>
                <a:latin typeface="Times New Roman" pitchFamily="18" charset="0"/>
                <a:cs typeface="Times New Roman" pitchFamily="18" charset="0"/>
              </a:rPr>
              <a:t>3. </a:t>
            </a:r>
            <a:r>
              <a:rPr lang="en-US" b="1" dirty="0" err="1" smtClean="0">
                <a:solidFill>
                  <a:srgbClr val="FF0000"/>
                </a:solidFill>
                <a:latin typeface="Times New Roman" pitchFamily="18" charset="0"/>
                <a:cs typeface="Times New Roman" pitchFamily="18" charset="0"/>
              </a:rPr>
              <a:t>Kỹ</a:t>
            </a:r>
            <a:r>
              <a:rPr lang="en-US" b="1" dirty="0" smtClean="0">
                <a:solidFill>
                  <a:srgbClr val="FF0000"/>
                </a:solidFill>
                <a:latin typeface="Times New Roman" pitchFamily="18" charset="0"/>
                <a:cs typeface="Times New Roman" pitchFamily="18" charset="0"/>
              </a:rPr>
              <a:t> </a:t>
            </a:r>
            <a:r>
              <a:rPr lang="en-US" b="1" dirty="0" err="1" smtClean="0">
                <a:solidFill>
                  <a:srgbClr val="FF0000"/>
                </a:solidFill>
                <a:latin typeface="Times New Roman" pitchFamily="18" charset="0"/>
                <a:cs typeface="Times New Roman" pitchFamily="18" charset="0"/>
              </a:rPr>
              <a:t>năng</a:t>
            </a:r>
            <a:r>
              <a:rPr lang="en-US" b="1" dirty="0" smtClean="0">
                <a:solidFill>
                  <a:srgbClr val="FF0000"/>
                </a:solidFill>
                <a:latin typeface="Times New Roman" pitchFamily="18" charset="0"/>
                <a:cs typeface="Times New Roman" pitchFamily="18" charset="0"/>
              </a:rPr>
              <a:t> </a:t>
            </a:r>
            <a:r>
              <a:rPr lang="en-US" b="1" dirty="0" err="1" smtClean="0">
                <a:solidFill>
                  <a:srgbClr val="FF0000"/>
                </a:solidFill>
                <a:latin typeface="Times New Roman" pitchFamily="18" charset="0"/>
                <a:cs typeface="Times New Roman" pitchFamily="18" charset="0"/>
              </a:rPr>
              <a:t>trong</a:t>
            </a:r>
            <a:r>
              <a:rPr lang="en-US" b="1" dirty="0" smtClean="0">
                <a:solidFill>
                  <a:srgbClr val="FF0000"/>
                </a:solidFill>
                <a:latin typeface="Times New Roman" pitchFamily="18" charset="0"/>
                <a:cs typeface="Times New Roman" pitchFamily="18" charset="0"/>
              </a:rPr>
              <a:t> </a:t>
            </a:r>
            <a:r>
              <a:rPr lang="en-US" b="1" dirty="0" err="1" smtClean="0">
                <a:solidFill>
                  <a:srgbClr val="FF0000"/>
                </a:solidFill>
                <a:latin typeface="Times New Roman" pitchFamily="18" charset="0"/>
                <a:cs typeface="Times New Roman" pitchFamily="18" charset="0"/>
              </a:rPr>
              <a:t>điều</a:t>
            </a:r>
            <a:r>
              <a:rPr lang="en-US" b="1" dirty="0" smtClean="0">
                <a:solidFill>
                  <a:srgbClr val="FF0000"/>
                </a:solidFill>
                <a:latin typeface="Times New Roman" pitchFamily="18" charset="0"/>
                <a:cs typeface="Times New Roman" pitchFamily="18" charset="0"/>
              </a:rPr>
              <a:t> </a:t>
            </a:r>
            <a:r>
              <a:rPr lang="en-US" b="1" dirty="0" err="1" smtClean="0">
                <a:solidFill>
                  <a:srgbClr val="FF0000"/>
                </a:solidFill>
                <a:latin typeface="Times New Roman" pitchFamily="18" charset="0"/>
                <a:cs typeface="Times New Roman" pitchFamily="18" charset="0"/>
              </a:rPr>
              <a:t>tra</a:t>
            </a:r>
            <a:r>
              <a:rPr lang="en-US" b="1" dirty="0" smtClean="0">
                <a:solidFill>
                  <a:srgbClr val="FF0000"/>
                </a:solidFill>
                <a:latin typeface="Times New Roman" pitchFamily="18" charset="0"/>
                <a:cs typeface="Times New Roman" pitchFamily="18" charset="0"/>
              </a:rPr>
              <a:t> </a:t>
            </a:r>
            <a:r>
              <a:rPr lang="en-US" b="1" dirty="0" err="1" smtClean="0">
                <a:solidFill>
                  <a:srgbClr val="FF0000"/>
                </a:solidFill>
                <a:latin typeface="Times New Roman" pitchFamily="18" charset="0"/>
                <a:cs typeface="Times New Roman" pitchFamily="18" charset="0"/>
              </a:rPr>
              <a:t>sự</a:t>
            </a:r>
            <a:r>
              <a:rPr lang="en-US" b="1" dirty="0" smtClean="0">
                <a:solidFill>
                  <a:srgbClr val="FF0000"/>
                </a:solidFill>
                <a:latin typeface="Times New Roman" pitchFamily="18" charset="0"/>
                <a:cs typeface="Times New Roman" pitchFamily="18" charset="0"/>
              </a:rPr>
              <a:t> </a:t>
            </a:r>
            <a:r>
              <a:rPr lang="en-US" b="1" dirty="0" err="1" smtClean="0">
                <a:solidFill>
                  <a:srgbClr val="FF0000"/>
                </a:solidFill>
                <a:latin typeface="Times New Roman" pitchFamily="18" charset="0"/>
                <a:cs typeface="Times New Roman" pitchFamily="18" charset="0"/>
              </a:rPr>
              <a:t>cố</a:t>
            </a:r>
            <a:r>
              <a:rPr lang="en-US" dirty="0" smtClean="0"/>
              <a:t/>
            </a:r>
            <a:br>
              <a:rPr lang="en-US" dirty="0" smtClean="0"/>
            </a:br>
            <a:endParaRPr lang="en-US" dirty="0"/>
          </a:p>
        </p:txBody>
      </p:sp>
      <p:sp>
        <p:nvSpPr>
          <p:cNvPr id="3" name="Content Placeholder 2"/>
          <p:cNvSpPr>
            <a:spLocks noGrp="1"/>
          </p:cNvSpPr>
          <p:nvPr>
            <p:ph sz="quarter" idx="1"/>
          </p:nvPr>
        </p:nvSpPr>
        <p:spPr>
          <a:xfrm>
            <a:off x="1609725" y="1752602"/>
            <a:ext cx="6686550" cy="4373563"/>
          </a:xfrm>
        </p:spPr>
        <p:txBody>
          <a:bodyPr>
            <a:normAutofit fontScale="85000" lnSpcReduction="10000"/>
          </a:bodyPr>
          <a:lstStyle/>
          <a:p>
            <a:pPr lvl="1" algn="just" eaLnBrk="0" hangingPunct="0">
              <a:lnSpc>
                <a:spcPts val="1800"/>
              </a:lnSpc>
              <a:spcBef>
                <a:spcPts val="600"/>
              </a:spcBef>
              <a:spcAft>
                <a:spcPts val="600"/>
              </a:spcAft>
              <a:buNone/>
            </a:pPr>
            <a:r>
              <a:rPr lang="en-US" sz="3200" b="1" dirty="0">
                <a:latin typeface=".VnTime"/>
                <a:ea typeface="Times New Roman"/>
                <a:cs typeface=".VnTime"/>
              </a:rPr>
              <a:t>3.1. </a:t>
            </a:r>
            <a:r>
              <a:rPr lang="en-US" sz="3200" b="1" dirty="0" err="1">
                <a:latin typeface=".VnTime"/>
                <a:ea typeface="Times New Roman"/>
                <a:cs typeface=".VnTime"/>
              </a:rPr>
              <a:t>TiÕp</a:t>
            </a:r>
            <a:r>
              <a:rPr lang="en-US" sz="3200" b="1" dirty="0">
                <a:latin typeface=".VnTime"/>
                <a:ea typeface="Times New Roman"/>
                <a:cs typeface=".VnTime"/>
              </a:rPr>
              <a:t> </a:t>
            </a:r>
            <a:r>
              <a:rPr lang="en-US" sz="3200" b="1" dirty="0" err="1">
                <a:latin typeface=".VnTime"/>
                <a:ea typeface="Times New Roman"/>
                <a:cs typeface=".VnTime"/>
              </a:rPr>
              <a:t>cËn</a:t>
            </a:r>
            <a:r>
              <a:rPr lang="en-US" sz="3200" b="1" dirty="0">
                <a:latin typeface=".VnTime"/>
                <a:ea typeface="Times New Roman"/>
                <a:cs typeface=".VnTime"/>
              </a:rPr>
              <a:t> vµ </a:t>
            </a:r>
            <a:r>
              <a:rPr lang="en-US" sz="3200" b="1" dirty="0" err="1">
                <a:latin typeface=".VnTime"/>
                <a:ea typeface="Times New Roman"/>
                <a:cs typeface=".VnTime"/>
              </a:rPr>
              <a:t>thu</a:t>
            </a:r>
            <a:r>
              <a:rPr lang="en-US" sz="3200" b="1" dirty="0">
                <a:latin typeface=".VnTime"/>
                <a:ea typeface="Times New Roman"/>
                <a:cs typeface=".VnTime"/>
              </a:rPr>
              <a:t> </a:t>
            </a:r>
            <a:r>
              <a:rPr lang="en-US" sz="3200" b="1" dirty="0" err="1">
                <a:latin typeface=".VnTime"/>
                <a:ea typeface="Times New Roman"/>
                <a:cs typeface=".VnTime"/>
              </a:rPr>
              <a:t>thËp</a:t>
            </a:r>
            <a:r>
              <a:rPr lang="en-US" sz="3200" b="1" dirty="0">
                <a:latin typeface=".VnTime"/>
                <a:ea typeface="Times New Roman"/>
                <a:cs typeface=".VnTime"/>
              </a:rPr>
              <a:t> </a:t>
            </a:r>
            <a:r>
              <a:rPr lang="en-US" sz="3200" b="1" dirty="0" err="1">
                <a:latin typeface=".VnTime"/>
                <a:ea typeface="Times New Roman"/>
                <a:cs typeface=".VnTime"/>
              </a:rPr>
              <a:t>th«ng</a:t>
            </a:r>
            <a:r>
              <a:rPr lang="en-US" sz="3200" b="1" dirty="0">
                <a:latin typeface=".VnTime"/>
                <a:ea typeface="Times New Roman"/>
                <a:cs typeface=".VnTime"/>
              </a:rPr>
              <a:t> tin </a:t>
            </a:r>
            <a:r>
              <a:rPr lang="en-US" sz="3200" b="1" dirty="0" err="1">
                <a:latin typeface=".VnTime"/>
                <a:ea typeface="Times New Roman"/>
                <a:cs typeface=".VnTime"/>
              </a:rPr>
              <a:t>vÒ</a:t>
            </a:r>
            <a:r>
              <a:rPr lang="en-US" sz="3200" b="1" dirty="0">
                <a:latin typeface=".VnTime"/>
                <a:ea typeface="Times New Roman"/>
                <a:cs typeface=".VnTime"/>
              </a:rPr>
              <a:t> </a:t>
            </a:r>
            <a:r>
              <a:rPr lang="en-US" sz="3200" b="1" dirty="0" err="1">
                <a:latin typeface=".VnTime"/>
                <a:ea typeface="Times New Roman"/>
                <a:cs typeface=".VnTime"/>
              </a:rPr>
              <a:t>sù</a:t>
            </a:r>
            <a:r>
              <a:rPr lang="en-US" sz="3200" b="1" dirty="0">
                <a:latin typeface=".VnTime"/>
                <a:ea typeface="Times New Roman"/>
                <a:cs typeface=".VnTime"/>
              </a:rPr>
              <a:t> </a:t>
            </a:r>
            <a:r>
              <a:rPr lang="en-US" sz="3200" b="1" dirty="0" err="1">
                <a:latin typeface=".VnTime"/>
                <a:ea typeface="Times New Roman"/>
                <a:cs typeface=".VnTime"/>
              </a:rPr>
              <a:t>cè</a:t>
            </a:r>
            <a:endParaRPr lang="en-US" sz="3200" dirty="0">
              <a:ea typeface="Calibri"/>
              <a:cs typeface=".VnTime"/>
            </a:endParaRPr>
          </a:p>
          <a:p>
            <a:pPr marL="514350" indent="-514350">
              <a:buNone/>
            </a:pPr>
            <a:r>
              <a:rPr lang="en-US" sz="2800" b="1" dirty="0">
                <a:latin typeface=".VnTime"/>
                <a:ea typeface="Times New Roman"/>
                <a:cs typeface=".VnTime"/>
              </a:rPr>
              <a:t>a) </a:t>
            </a:r>
            <a:r>
              <a:rPr lang="en-US" sz="2800" b="1" dirty="0" err="1">
                <a:latin typeface=".VnTime"/>
                <a:ea typeface="Times New Roman"/>
                <a:cs typeface=".VnTime"/>
              </a:rPr>
              <a:t>Tæ</a:t>
            </a:r>
            <a:r>
              <a:rPr lang="en-US" sz="2800" b="1" dirty="0">
                <a:latin typeface=".VnTime"/>
                <a:ea typeface="Times New Roman"/>
                <a:cs typeface=".VnTime"/>
              </a:rPr>
              <a:t> </a:t>
            </a:r>
            <a:r>
              <a:rPr lang="en-US" sz="2800" b="1" dirty="0" err="1">
                <a:latin typeface=".VnTime"/>
                <a:ea typeface="Times New Roman"/>
                <a:cs typeface=".VnTime"/>
              </a:rPr>
              <a:t>chøc</a:t>
            </a:r>
            <a:r>
              <a:rPr lang="en-US" sz="2800" b="1" dirty="0">
                <a:latin typeface=".VnTime"/>
                <a:ea typeface="Times New Roman"/>
                <a:cs typeface=".VnTime"/>
              </a:rPr>
              <a:t> </a:t>
            </a:r>
            <a:r>
              <a:rPr lang="en-US" sz="2800" b="1" dirty="0" err="1">
                <a:latin typeface="Times New Roman"/>
                <a:ea typeface="Times New Roman"/>
              </a:rPr>
              <a:t>điều</a:t>
            </a:r>
            <a:r>
              <a:rPr lang="en-US" sz="2800" b="1" dirty="0">
                <a:latin typeface="Times New Roman"/>
                <a:ea typeface="Times New Roman"/>
              </a:rPr>
              <a:t> </a:t>
            </a:r>
            <a:r>
              <a:rPr lang="en-US" sz="2800" b="1" dirty="0" err="1">
                <a:latin typeface="Times New Roman"/>
                <a:ea typeface="Times New Roman"/>
              </a:rPr>
              <a:t>tra</a:t>
            </a:r>
            <a:r>
              <a:rPr lang="en-US" sz="2800" b="1" dirty="0">
                <a:latin typeface="Times New Roman"/>
                <a:ea typeface="Times New Roman"/>
              </a:rPr>
              <a:t> </a:t>
            </a:r>
            <a:r>
              <a:rPr lang="en-US" sz="2800" b="1" dirty="0" err="1">
                <a:latin typeface="Times New Roman"/>
                <a:ea typeface="Times New Roman"/>
              </a:rPr>
              <a:t>sự</a:t>
            </a:r>
            <a:r>
              <a:rPr lang="en-US" sz="2800" b="1" dirty="0">
                <a:latin typeface="Times New Roman"/>
                <a:ea typeface="Times New Roman"/>
              </a:rPr>
              <a:t> </a:t>
            </a:r>
            <a:r>
              <a:rPr lang="en-US" sz="2800" b="1" dirty="0" err="1">
                <a:latin typeface="Times New Roman"/>
                <a:ea typeface="Times New Roman"/>
              </a:rPr>
              <a:t>cố</a:t>
            </a:r>
            <a:endParaRPr lang="en-US" sz="2800" b="1" dirty="0">
              <a:latin typeface="Times New Roman"/>
              <a:ea typeface="Times New Roman"/>
            </a:endParaRPr>
          </a:p>
          <a:p>
            <a:pPr marL="514350" indent="-514350">
              <a:buNone/>
            </a:pPr>
            <a:r>
              <a:rPr lang="en-US" sz="2800" b="1" dirty="0">
                <a:latin typeface="Times New Roman" pitchFamily="18" charset="0"/>
                <a:cs typeface="Times New Roman" pitchFamily="18" charset="0"/>
              </a:rPr>
              <a:t>b) </a:t>
            </a:r>
            <a:r>
              <a:rPr lang="en-US" sz="2800" b="1" dirty="0" err="1">
                <a:latin typeface="Times New Roman" pitchFamily="18" charset="0"/>
                <a:cs typeface="Times New Roman" pitchFamily="18" charset="0"/>
              </a:rPr>
              <a:t>Cách</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thức</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triển</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khai</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công</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tác</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điều</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tra</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sự</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cố</a:t>
            </a:r>
            <a:endParaRPr lang="en-US" sz="2800" dirty="0">
              <a:latin typeface="Times New Roman" pitchFamily="18" charset="0"/>
              <a:cs typeface="Times New Roman" pitchFamily="18" charset="0"/>
            </a:endParaRPr>
          </a:p>
          <a:p>
            <a:pPr algn="just" eaLnBrk="0" hangingPunct="0">
              <a:lnSpc>
                <a:spcPts val="1800"/>
              </a:lnSpc>
              <a:spcBef>
                <a:spcPts val="600"/>
              </a:spcBef>
              <a:spcAft>
                <a:spcPts val="600"/>
              </a:spcAft>
              <a:buNone/>
            </a:pPr>
            <a:r>
              <a:rPr lang="en-US" b="1" dirty="0" smtClean="0">
                <a:latin typeface=".VnTime"/>
                <a:ea typeface="Times New Roman"/>
                <a:cs typeface=".VnTime"/>
              </a:rPr>
              <a:t>c) </a:t>
            </a:r>
            <a:r>
              <a:rPr lang="en-US" sz="2800" b="1" dirty="0" err="1">
                <a:latin typeface=".VnTime"/>
                <a:ea typeface="Times New Roman"/>
                <a:cs typeface=".VnTime"/>
              </a:rPr>
              <a:t>Thêi</a:t>
            </a:r>
            <a:r>
              <a:rPr lang="en-US" sz="2800" b="1" dirty="0">
                <a:latin typeface=".VnTime"/>
                <a:ea typeface="Times New Roman"/>
                <a:cs typeface=".VnTime"/>
              </a:rPr>
              <a:t> </a:t>
            </a:r>
            <a:r>
              <a:rPr lang="en-US" sz="2800" b="1" dirty="0" err="1">
                <a:latin typeface=".VnTime"/>
                <a:ea typeface="Times New Roman"/>
                <a:cs typeface=".VnTime"/>
              </a:rPr>
              <a:t>gian</a:t>
            </a:r>
            <a:r>
              <a:rPr lang="en-US" sz="2800" b="1" dirty="0">
                <a:latin typeface=".VnTime"/>
                <a:ea typeface="Times New Roman"/>
                <a:cs typeface=".VnTime"/>
              </a:rPr>
              <a:t> </a:t>
            </a:r>
            <a:r>
              <a:rPr lang="en-US" sz="2800" b="1" dirty="0" err="1">
                <a:latin typeface="Times New Roman"/>
                <a:ea typeface="Times New Roman"/>
                <a:cs typeface="Times New Roman"/>
              </a:rPr>
              <a:t>triển</a:t>
            </a:r>
            <a:r>
              <a:rPr lang="en-US" sz="2800" b="1" dirty="0">
                <a:latin typeface="Times New Roman"/>
                <a:ea typeface="Times New Roman"/>
                <a:cs typeface="Times New Roman"/>
              </a:rPr>
              <a:t> </a:t>
            </a:r>
            <a:r>
              <a:rPr lang="en-US" sz="2800" b="1" dirty="0" err="1">
                <a:latin typeface="Times New Roman"/>
                <a:ea typeface="Times New Roman"/>
                <a:cs typeface="Times New Roman"/>
              </a:rPr>
              <a:t>khai</a:t>
            </a:r>
            <a:r>
              <a:rPr lang="en-US" sz="2800" b="1" dirty="0">
                <a:latin typeface="Times New Roman"/>
                <a:ea typeface="Times New Roman"/>
                <a:cs typeface="Times New Roman"/>
              </a:rPr>
              <a:t> </a:t>
            </a:r>
            <a:r>
              <a:rPr lang="en-US" sz="2800" b="1" dirty="0" err="1">
                <a:latin typeface="Times New Roman"/>
                <a:ea typeface="Times New Roman"/>
                <a:cs typeface="Times New Roman"/>
              </a:rPr>
              <a:t>công</a:t>
            </a:r>
            <a:r>
              <a:rPr lang="en-US" sz="2800" b="1" dirty="0">
                <a:latin typeface="Times New Roman"/>
                <a:ea typeface="Times New Roman"/>
                <a:cs typeface="Times New Roman"/>
              </a:rPr>
              <a:t> </a:t>
            </a:r>
            <a:r>
              <a:rPr lang="en-US" sz="2800" b="1" dirty="0" err="1">
                <a:latin typeface="Times New Roman"/>
                <a:ea typeface="Times New Roman"/>
                <a:cs typeface="Times New Roman"/>
              </a:rPr>
              <a:t>việc</a:t>
            </a:r>
            <a:r>
              <a:rPr lang="en-US" sz="2800" b="1" dirty="0">
                <a:latin typeface="Times New Roman"/>
                <a:ea typeface="Times New Roman"/>
                <a:cs typeface="Times New Roman"/>
              </a:rPr>
              <a:t> </a:t>
            </a:r>
            <a:r>
              <a:rPr lang="en-US" sz="2800" b="1" dirty="0" err="1">
                <a:latin typeface="Times New Roman"/>
                <a:ea typeface="Times New Roman"/>
                <a:cs typeface="Times New Roman"/>
              </a:rPr>
              <a:t>điều</a:t>
            </a:r>
            <a:r>
              <a:rPr lang="en-US" sz="2800" b="1" dirty="0">
                <a:latin typeface="Times New Roman"/>
                <a:ea typeface="Times New Roman"/>
                <a:cs typeface="Times New Roman"/>
              </a:rPr>
              <a:t> </a:t>
            </a:r>
            <a:r>
              <a:rPr lang="en-US" sz="2800" b="1" dirty="0" err="1">
                <a:latin typeface="Times New Roman"/>
                <a:ea typeface="Times New Roman"/>
                <a:cs typeface="Times New Roman"/>
              </a:rPr>
              <a:t>tra</a:t>
            </a:r>
            <a:r>
              <a:rPr lang="en-US" sz="2800" b="1" dirty="0">
                <a:latin typeface="Times New Roman"/>
                <a:ea typeface="Times New Roman"/>
                <a:cs typeface="Times New Roman"/>
              </a:rPr>
              <a:t> </a:t>
            </a:r>
            <a:r>
              <a:rPr lang="en-US" sz="2800" b="1" dirty="0" err="1">
                <a:latin typeface="Times New Roman"/>
                <a:ea typeface="Times New Roman"/>
                <a:cs typeface="Times New Roman"/>
              </a:rPr>
              <a:t>sự</a:t>
            </a:r>
            <a:r>
              <a:rPr lang="en-US" sz="2800" b="1" dirty="0">
                <a:latin typeface="Times New Roman"/>
                <a:ea typeface="Times New Roman"/>
                <a:cs typeface="Times New Roman"/>
              </a:rPr>
              <a:t> </a:t>
            </a:r>
            <a:r>
              <a:rPr lang="en-US" sz="2800" b="1" dirty="0" err="1">
                <a:latin typeface="Times New Roman"/>
                <a:ea typeface="Times New Roman"/>
                <a:cs typeface="Times New Roman"/>
              </a:rPr>
              <a:t>cố</a:t>
            </a:r>
            <a:endParaRPr lang="en-US" sz="2800" b="1" dirty="0">
              <a:latin typeface="Times New Roman"/>
              <a:ea typeface="Times New Roman"/>
              <a:cs typeface="Times New Roman"/>
            </a:endParaRPr>
          </a:p>
          <a:p>
            <a:pPr lvl="1" algn="just" eaLnBrk="0" hangingPunct="0">
              <a:lnSpc>
                <a:spcPct val="120000"/>
              </a:lnSpc>
              <a:spcBef>
                <a:spcPts val="600"/>
              </a:spcBef>
              <a:spcAft>
                <a:spcPts val="600"/>
              </a:spcAft>
              <a:buNone/>
            </a:pPr>
            <a:r>
              <a:rPr lang="en-US" sz="3200" b="1" dirty="0">
                <a:latin typeface="Times New Roman" pitchFamily="18" charset="0"/>
                <a:ea typeface="Calibri"/>
                <a:cs typeface="Times New Roman" pitchFamily="18" charset="0"/>
              </a:rPr>
              <a:t> 3.2. </a:t>
            </a:r>
            <a:r>
              <a:rPr lang="en-US" sz="3200" b="1" dirty="0" err="1">
                <a:latin typeface="Times New Roman" pitchFamily="18" charset="0"/>
                <a:ea typeface="Calibri"/>
                <a:cs typeface="Times New Roman" pitchFamily="18" charset="0"/>
              </a:rPr>
              <a:t>Xử</a:t>
            </a:r>
            <a:r>
              <a:rPr lang="en-US" sz="3200" b="1" dirty="0">
                <a:latin typeface="Times New Roman" pitchFamily="18" charset="0"/>
                <a:ea typeface="Calibri"/>
                <a:cs typeface="Times New Roman" pitchFamily="18" charset="0"/>
              </a:rPr>
              <a:t> </a:t>
            </a:r>
            <a:r>
              <a:rPr lang="en-US" sz="3200" b="1" dirty="0" err="1">
                <a:latin typeface="Times New Roman" pitchFamily="18" charset="0"/>
                <a:ea typeface="Calibri"/>
                <a:cs typeface="Times New Roman" pitchFamily="18" charset="0"/>
              </a:rPr>
              <a:t>lý</a:t>
            </a:r>
            <a:r>
              <a:rPr lang="en-US" sz="3200" b="1" dirty="0">
                <a:latin typeface="Times New Roman" pitchFamily="18" charset="0"/>
                <a:ea typeface="Calibri"/>
                <a:cs typeface="Times New Roman" pitchFamily="18" charset="0"/>
              </a:rPr>
              <a:t> </a:t>
            </a:r>
            <a:r>
              <a:rPr lang="en-US" sz="3200" b="1" dirty="0" err="1">
                <a:latin typeface="Times New Roman" pitchFamily="18" charset="0"/>
                <a:ea typeface="Calibri"/>
                <a:cs typeface="Times New Roman" pitchFamily="18" charset="0"/>
              </a:rPr>
              <a:t>các</a:t>
            </a:r>
            <a:r>
              <a:rPr lang="en-US" sz="3200" b="1" dirty="0">
                <a:latin typeface="Times New Roman" pitchFamily="18" charset="0"/>
                <a:ea typeface="Calibri"/>
                <a:cs typeface="Times New Roman" pitchFamily="18" charset="0"/>
              </a:rPr>
              <a:t> </a:t>
            </a:r>
            <a:r>
              <a:rPr lang="en-US" sz="3200" b="1" dirty="0" err="1">
                <a:latin typeface="Times New Roman" pitchFamily="18" charset="0"/>
                <a:ea typeface="Calibri"/>
                <a:cs typeface="Times New Roman" pitchFamily="18" charset="0"/>
              </a:rPr>
              <a:t>thông</a:t>
            </a:r>
            <a:r>
              <a:rPr lang="en-US" sz="3200" b="1" dirty="0">
                <a:latin typeface="Times New Roman" pitchFamily="18" charset="0"/>
                <a:ea typeface="Calibri"/>
                <a:cs typeface="Times New Roman" pitchFamily="18" charset="0"/>
              </a:rPr>
              <a:t> tin </a:t>
            </a:r>
            <a:r>
              <a:rPr lang="en-US" sz="3200" b="1" dirty="0" err="1">
                <a:latin typeface="Times New Roman" pitchFamily="18" charset="0"/>
                <a:ea typeface="Calibri"/>
                <a:cs typeface="Times New Roman" pitchFamily="18" charset="0"/>
              </a:rPr>
              <a:t>thu</a:t>
            </a:r>
            <a:r>
              <a:rPr lang="en-US" sz="3200" b="1" dirty="0">
                <a:latin typeface="Times New Roman" pitchFamily="18" charset="0"/>
                <a:ea typeface="Calibri"/>
                <a:cs typeface="Times New Roman" pitchFamily="18" charset="0"/>
              </a:rPr>
              <a:t> </a:t>
            </a:r>
            <a:r>
              <a:rPr lang="en-US" sz="3200" b="1" dirty="0" err="1">
                <a:latin typeface="Times New Roman" pitchFamily="18" charset="0"/>
                <a:ea typeface="Calibri"/>
                <a:cs typeface="Times New Roman" pitchFamily="18" charset="0"/>
              </a:rPr>
              <a:t>thập</a:t>
            </a:r>
            <a:r>
              <a:rPr lang="en-US" sz="3200" b="1" dirty="0">
                <a:latin typeface="Times New Roman" pitchFamily="18" charset="0"/>
                <a:ea typeface="Calibri"/>
                <a:cs typeface="Times New Roman" pitchFamily="18" charset="0"/>
              </a:rPr>
              <a:t> </a:t>
            </a:r>
          </a:p>
          <a:p>
            <a:pPr algn="just">
              <a:lnSpc>
                <a:spcPts val="1800"/>
              </a:lnSpc>
              <a:spcBef>
                <a:spcPts val="600"/>
              </a:spcBef>
              <a:spcAft>
                <a:spcPts val="600"/>
              </a:spcAft>
              <a:buNone/>
            </a:pPr>
            <a:r>
              <a:rPr lang="en-US" sz="2800" b="1" dirty="0">
                <a:latin typeface=".VnTime"/>
                <a:ea typeface="Times New Roman"/>
                <a:cs typeface=".VnTime"/>
              </a:rPr>
              <a:t>a) </a:t>
            </a:r>
            <a:r>
              <a:rPr lang="en-US" sz="2800" b="1" dirty="0" err="1">
                <a:latin typeface=".VnTime"/>
                <a:ea typeface="Times New Roman"/>
                <a:cs typeface=".VnTime"/>
              </a:rPr>
              <a:t>Ph©n</a:t>
            </a:r>
            <a:r>
              <a:rPr lang="en-US" sz="2800" b="1" dirty="0">
                <a:latin typeface=".VnTime"/>
                <a:ea typeface="Times New Roman"/>
                <a:cs typeface=".VnTime"/>
              </a:rPr>
              <a:t> </a:t>
            </a:r>
            <a:r>
              <a:rPr lang="en-US" sz="2800" b="1" dirty="0" err="1">
                <a:latin typeface=".VnTime"/>
                <a:ea typeface="Times New Roman"/>
                <a:cs typeface=".VnTime"/>
              </a:rPr>
              <a:t>tÝch</a:t>
            </a:r>
            <a:r>
              <a:rPr lang="en-US" sz="2800" b="1" dirty="0">
                <a:latin typeface=".VnTime"/>
                <a:ea typeface="Times New Roman"/>
                <a:cs typeface=".VnTime"/>
              </a:rPr>
              <a:t> </a:t>
            </a:r>
            <a:r>
              <a:rPr lang="en-US" sz="2800" b="1" dirty="0" err="1">
                <a:latin typeface=".VnTime"/>
                <a:ea typeface="Times New Roman"/>
                <a:cs typeface=".VnTime"/>
              </a:rPr>
              <a:t>nguyªn</a:t>
            </a:r>
            <a:r>
              <a:rPr lang="en-US" sz="2800" b="1" dirty="0">
                <a:latin typeface=".VnTime"/>
                <a:ea typeface="Times New Roman"/>
                <a:cs typeface=".VnTime"/>
              </a:rPr>
              <a:t> </a:t>
            </a:r>
            <a:r>
              <a:rPr lang="en-US" sz="2800" b="1" dirty="0" err="1">
                <a:latin typeface=".VnTime"/>
                <a:ea typeface="Times New Roman"/>
                <a:cs typeface=".VnTime"/>
              </a:rPr>
              <a:t>nh©n</a:t>
            </a:r>
            <a:r>
              <a:rPr lang="en-US" sz="2800" b="1" dirty="0">
                <a:latin typeface=".VnTime"/>
                <a:ea typeface="Times New Roman"/>
                <a:cs typeface=".VnTime"/>
              </a:rPr>
              <a:t> vµ </a:t>
            </a:r>
            <a:r>
              <a:rPr lang="en-US" sz="2800" b="1" dirty="0" err="1">
                <a:latin typeface=".VnTime"/>
                <a:ea typeface="Times New Roman"/>
                <a:cs typeface=".VnTime"/>
              </a:rPr>
              <a:t>diÔn</a:t>
            </a:r>
            <a:r>
              <a:rPr lang="en-US" sz="2800" b="1" dirty="0">
                <a:latin typeface=".VnTime"/>
                <a:ea typeface="Times New Roman"/>
                <a:cs typeface=".VnTime"/>
              </a:rPr>
              <a:t> </a:t>
            </a:r>
            <a:r>
              <a:rPr lang="en-US" sz="2800" b="1" dirty="0" err="1">
                <a:latin typeface=".VnTime"/>
                <a:ea typeface="Times New Roman"/>
                <a:cs typeface=".VnTime"/>
              </a:rPr>
              <a:t>biÕn</a:t>
            </a:r>
            <a:r>
              <a:rPr lang="en-US" sz="2800" b="1" dirty="0">
                <a:latin typeface=".VnTime"/>
                <a:ea typeface="Times New Roman"/>
                <a:cs typeface=".VnTime"/>
              </a:rPr>
              <a:t> </a:t>
            </a:r>
            <a:r>
              <a:rPr lang="en-US" sz="2800" b="1" dirty="0" err="1">
                <a:latin typeface=".VnTime"/>
                <a:ea typeface="Times New Roman"/>
                <a:cs typeface=".VnTime"/>
              </a:rPr>
              <a:t>cña</a:t>
            </a:r>
            <a:r>
              <a:rPr lang="en-US" sz="2800" b="1" dirty="0">
                <a:latin typeface=".VnTime"/>
                <a:ea typeface="Times New Roman"/>
                <a:cs typeface=".VnTime"/>
              </a:rPr>
              <a:t> </a:t>
            </a:r>
            <a:r>
              <a:rPr lang="en-US" sz="2800" b="1" dirty="0" err="1">
                <a:latin typeface=".VnTime"/>
                <a:ea typeface="Times New Roman"/>
                <a:cs typeface=".VnTime"/>
              </a:rPr>
              <a:t>sù</a:t>
            </a:r>
            <a:r>
              <a:rPr lang="en-US" sz="2800" b="1" dirty="0">
                <a:latin typeface=".VnTime"/>
                <a:ea typeface="Times New Roman"/>
                <a:cs typeface=".VnTime"/>
              </a:rPr>
              <a:t> </a:t>
            </a:r>
            <a:r>
              <a:rPr lang="en-US" sz="2800" b="1" dirty="0" err="1">
                <a:latin typeface=".VnTime"/>
                <a:ea typeface="Times New Roman"/>
                <a:cs typeface=".VnTime"/>
              </a:rPr>
              <a:t>cè</a:t>
            </a:r>
            <a:endParaRPr lang="en-US" sz="2800" b="1" dirty="0">
              <a:latin typeface=".VnTime"/>
              <a:ea typeface="Times New Roman"/>
              <a:cs typeface="Times New Roman"/>
            </a:endParaRPr>
          </a:p>
          <a:p>
            <a:pPr algn="just">
              <a:lnSpc>
                <a:spcPts val="1800"/>
              </a:lnSpc>
              <a:spcBef>
                <a:spcPts val="600"/>
              </a:spcBef>
              <a:spcAft>
                <a:spcPts val="600"/>
              </a:spcAft>
              <a:buNone/>
            </a:pPr>
            <a:r>
              <a:rPr lang="en-US" sz="2800" b="1" dirty="0">
                <a:latin typeface=".VnTime"/>
                <a:cs typeface="Times New Roman"/>
              </a:rPr>
              <a:t>b)</a:t>
            </a:r>
            <a:r>
              <a:rPr lang="en-US" sz="2800" dirty="0">
                <a:latin typeface="Times New Roman" pitchFamily="18" charset="0"/>
                <a:cs typeface="Times New Roman" pitchFamily="18" charset="0"/>
              </a:rPr>
              <a:t> </a:t>
            </a:r>
            <a:r>
              <a:rPr lang="en-US" sz="2800" b="1" dirty="0" err="1">
                <a:latin typeface="Times New Roman" pitchFamily="18" charset="0"/>
                <a:cs typeface="Times New Roman" pitchFamily="18" charset="0"/>
              </a:rPr>
              <a:t>Nhận</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định</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về</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mức</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độ</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hư</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hỏng</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sự</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cố</a:t>
            </a:r>
            <a:endParaRPr lang="en-US" sz="2800" b="1" dirty="0">
              <a:latin typeface="Times New Roman" pitchFamily="18" charset="0"/>
              <a:cs typeface="Times New Roman" pitchFamily="18" charset="0"/>
            </a:endParaRPr>
          </a:p>
          <a:p>
            <a:pPr algn="just">
              <a:lnSpc>
                <a:spcPts val="1800"/>
              </a:lnSpc>
              <a:spcBef>
                <a:spcPts val="600"/>
              </a:spcBef>
              <a:spcAft>
                <a:spcPts val="600"/>
              </a:spcAft>
              <a:buNone/>
            </a:pPr>
            <a:endParaRPr lang="en-US" sz="2800" dirty="0">
              <a:latin typeface="Times New Roman" pitchFamily="18" charset="0"/>
              <a:cs typeface="Times New Roman" pitchFamily="18" charset="0"/>
            </a:endParaRPr>
          </a:p>
          <a:p>
            <a:pPr algn="just" eaLnBrk="0" hangingPunct="0">
              <a:lnSpc>
                <a:spcPts val="1800"/>
              </a:lnSpc>
              <a:spcBef>
                <a:spcPts val="600"/>
              </a:spcBef>
              <a:spcAft>
                <a:spcPts val="600"/>
              </a:spcAft>
              <a:buNone/>
            </a:pPr>
            <a:r>
              <a:rPr lang="en-US" b="1" dirty="0" smtClean="0">
                <a:latin typeface="Times New Roman"/>
                <a:ea typeface="Times New Roman"/>
                <a:cs typeface="Times New Roman"/>
              </a:rPr>
              <a:t>     </a:t>
            </a:r>
            <a:r>
              <a:rPr lang="en-US" sz="3200" b="1" dirty="0">
                <a:latin typeface="Times New Roman"/>
                <a:ea typeface="Times New Roman"/>
                <a:cs typeface="Times New Roman"/>
              </a:rPr>
              <a:t>3.3. </a:t>
            </a:r>
            <a:r>
              <a:rPr lang="en-US" sz="3200" b="1" dirty="0" err="1">
                <a:latin typeface="Times New Roman"/>
                <a:ea typeface="Times New Roman"/>
                <a:cs typeface="Times New Roman"/>
              </a:rPr>
              <a:t>Phân</a:t>
            </a:r>
            <a:r>
              <a:rPr lang="en-US" sz="3200" b="1" dirty="0">
                <a:latin typeface=".VnTime"/>
                <a:ea typeface="Times New Roman"/>
                <a:cs typeface=".VnTime"/>
              </a:rPr>
              <a:t> ®</a:t>
            </a:r>
            <a:r>
              <a:rPr lang="en-US" sz="3200" b="1" dirty="0" err="1">
                <a:latin typeface=".VnTime"/>
                <a:ea typeface="Times New Roman"/>
                <a:cs typeface=".VnTime"/>
              </a:rPr>
              <a:t>Þnh</a:t>
            </a:r>
            <a:r>
              <a:rPr lang="en-US" sz="3200" b="1" dirty="0">
                <a:latin typeface=".VnTime"/>
                <a:ea typeface="Times New Roman"/>
                <a:cs typeface=".VnTime"/>
              </a:rPr>
              <a:t> </a:t>
            </a:r>
            <a:r>
              <a:rPr lang="en-US" sz="3200" b="1" dirty="0" err="1">
                <a:latin typeface=".VnTime"/>
                <a:ea typeface="Times New Roman"/>
                <a:cs typeface=".VnTime"/>
              </a:rPr>
              <a:t>tr¸ch</a:t>
            </a:r>
            <a:r>
              <a:rPr lang="en-US" sz="3200" b="1" dirty="0">
                <a:latin typeface=".VnTime"/>
                <a:ea typeface="Times New Roman"/>
                <a:cs typeface=".VnTime"/>
              </a:rPr>
              <a:t> </a:t>
            </a:r>
            <a:r>
              <a:rPr lang="en-US" sz="3200" b="1" dirty="0" err="1">
                <a:latin typeface=".VnTime"/>
                <a:ea typeface="Times New Roman"/>
                <a:cs typeface=".VnTime"/>
              </a:rPr>
              <a:t>nhiÖm</a:t>
            </a:r>
            <a:r>
              <a:rPr lang="en-US" sz="3200" b="1" dirty="0">
                <a:latin typeface=".VnTime"/>
                <a:ea typeface="Times New Roman"/>
                <a:cs typeface=".VnTime"/>
              </a:rPr>
              <a:t> </a:t>
            </a:r>
            <a:r>
              <a:rPr lang="en-US" sz="3200" b="1" dirty="0" err="1">
                <a:latin typeface="Times New Roman"/>
                <a:ea typeface="Times New Roman"/>
                <a:cs typeface="Times New Roman"/>
              </a:rPr>
              <a:t>liên</a:t>
            </a:r>
            <a:r>
              <a:rPr lang="en-US" sz="3200" b="1" dirty="0">
                <a:latin typeface="Times New Roman"/>
                <a:ea typeface="Times New Roman"/>
                <a:cs typeface="Times New Roman"/>
              </a:rPr>
              <a:t> </a:t>
            </a:r>
            <a:r>
              <a:rPr lang="en-US" sz="3200" b="1" dirty="0" err="1">
                <a:latin typeface="Times New Roman"/>
                <a:ea typeface="Times New Roman"/>
                <a:cs typeface="Times New Roman"/>
              </a:rPr>
              <a:t>quan</a:t>
            </a:r>
            <a:r>
              <a:rPr lang="en-US" sz="3200" b="1" dirty="0">
                <a:latin typeface="Times New Roman"/>
                <a:ea typeface="Times New Roman"/>
                <a:cs typeface="Times New Roman"/>
              </a:rPr>
              <a:t> </a:t>
            </a:r>
            <a:r>
              <a:rPr lang="en-US" sz="3200" b="1" dirty="0" err="1">
                <a:latin typeface="Times New Roman"/>
                <a:ea typeface="Times New Roman"/>
                <a:cs typeface="Times New Roman"/>
              </a:rPr>
              <a:t>đến</a:t>
            </a:r>
            <a:r>
              <a:rPr lang="en-US" sz="3200" b="1" dirty="0">
                <a:latin typeface="Times New Roman"/>
                <a:ea typeface="Times New Roman"/>
                <a:cs typeface="Times New Roman"/>
              </a:rPr>
              <a:t> </a:t>
            </a:r>
            <a:r>
              <a:rPr lang="en-US" sz="3200" b="1" dirty="0" err="1">
                <a:latin typeface=".VnTime"/>
                <a:ea typeface="Times New Roman"/>
                <a:cs typeface=".VnTime"/>
              </a:rPr>
              <a:t>sù</a:t>
            </a:r>
            <a:r>
              <a:rPr lang="en-US" sz="3200" b="1" dirty="0">
                <a:latin typeface=".VnTime"/>
                <a:ea typeface="Times New Roman"/>
                <a:cs typeface=".VnTime"/>
              </a:rPr>
              <a:t> </a:t>
            </a:r>
            <a:r>
              <a:rPr lang="en-US" sz="3200" b="1" dirty="0" err="1">
                <a:latin typeface=".VnTime"/>
                <a:ea typeface="Times New Roman"/>
                <a:cs typeface=".VnTime"/>
              </a:rPr>
              <a:t>cè</a:t>
            </a:r>
            <a:endParaRPr lang="en-US" sz="3200" dirty="0">
              <a:ea typeface="Calibri"/>
              <a:cs typeface="Times New Roman"/>
            </a:endParaRPr>
          </a:p>
          <a:p>
            <a:pPr lvl="1" algn="just" eaLnBrk="0" hangingPunct="0">
              <a:lnSpc>
                <a:spcPct val="120000"/>
              </a:lnSpc>
              <a:spcBef>
                <a:spcPts val="600"/>
              </a:spcBef>
              <a:spcAft>
                <a:spcPts val="600"/>
              </a:spcAft>
              <a:buNone/>
            </a:pPr>
            <a:endParaRPr lang="en-US" sz="3200" b="1" dirty="0">
              <a:latin typeface="Times New Roman" pitchFamily="18" charset="0"/>
              <a:ea typeface="Calibri"/>
              <a:cs typeface="Times New Roman" pitchFamily="18" charset="0"/>
            </a:endParaRPr>
          </a:p>
          <a:p>
            <a:pPr lvl="1" algn="just" eaLnBrk="0" hangingPunct="0">
              <a:lnSpc>
                <a:spcPct val="120000"/>
              </a:lnSpc>
              <a:spcBef>
                <a:spcPts val="600"/>
              </a:spcBef>
              <a:spcAft>
                <a:spcPts val="600"/>
              </a:spcAft>
              <a:buNone/>
            </a:pPr>
            <a:endParaRPr lang="en-US" sz="2800" dirty="0">
              <a:ea typeface="Calibri"/>
              <a:cs typeface="Times New Roman"/>
            </a:endParaRPr>
          </a:p>
          <a:p>
            <a:pPr marL="514350" indent="-514350">
              <a:buNone/>
            </a:pPr>
            <a:endParaRPr lang="en-US" dirty="0"/>
          </a:p>
        </p:txBody>
      </p:sp>
    </p:spTree>
    <p:extLst>
      <p:ext uri="{BB962C8B-B14F-4D97-AF65-F5344CB8AC3E}">
        <p14:creationId xmlns:p14="http://schemas.microsoft.com/office/powerpoint/2010/main" val="21072507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1423988" y="152400"/>
            <a:ext cx="7058025" cy="6324600"/>
          </a:xfrm>
          <a:prstGeom prst="rect">
            <a:avLst/>
          </a:prstGeom>
          <a:noFill/>
          <a:ln w="9525">
            <a:noFill/>
            <a:miter lim="800000"/>
            <a:headEnd/>
            <a:tailEnd/>
          </a:ln>
        </p:spPr>
        <p:txBody>
          <a:bodyPr lIns="92075" tIns="46038" rIns="92075" bIns="46038"/>
          <a:lstStyle/>
          <a:p>
            <a:pPr marL="457200" indent="-457200" algn="ctr">
              <a:lnSpc>
                <a:spcPct val="90000"/>
              </a:lnSpc>
              <a:spcBef>
                <a:spcPct val="60000"/>
              </a:spcBef>
              <a:buClr>
                <a:srgbClr val="333399"/>
              </a:buClr>
              <a:buSzPct val="80000"/>
            </a:pPr>
            <a:r>
              <a:rPr lang="en-US" sz="3200" b="1" dirty="0" err="1">
                <a:solidFill>
                  <a:srgbClr val="FF0000"/>
                </a:solidFill>
                <a:latin typeface="Times New Roman" pitchFamily="18" charset="0"/>
                <a:cs typeface="Times New Roman" pitchFamily="18" charset="0"/>
              </a:rPr>
              <a:t>Một</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vài</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kỹ</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năng</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cụ</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thể</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trong</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quá</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trình</a:t>
            </a:r>
            <a:r>
              <a:rPr lang="en-US" sz="3200" b="1" dirty="0">
                <a:solidFill>
                  <a:srgbClr val="FF0000"/>
                </a:solidFill>
                <a:latin typeface="Times New Roman" pitchFamily="18" charset="0"/>
                <a:cs typeface="Times New Roman" pitchFamily="18" charset="0"/>
              </a:rPr>
              <a:t> GĐ</a:t>
            </a:r>
          </a:p>
          <a:p>
            <a:pPr marL="457200" indent="-457200">
              <a:lnSpc>
                <a:spcPct val="90000"/>
              </a:lnSpc>
              <a:spcBef>
                <a:spcPct val="60000"/>
              </a:spcBef>
              <a:buClr>
                <a:srgbClr val="333399"/>
              </a:buClr>
              <a:buSzPct val="80000"/>
              <a:buFont typeface="Wingdings" pitchFamily="2" charset="2"/>
              <a:buChar char="ü"/>
            </a:pPr>
            <a:r>
              <a:rPr lang="en-US" sz="2800" b="1" dirty="0">
                <a:solidFill>
                  <a:prstClr val="black"/>
                </a:solidFill>
                <a:latin typeface="Times New Roman" pitchFamily="18" charset="0"/>
                <a:cs typeface="Times New Roman" pitchFamily="18" charset="0"/>
              </a:rPr>
              <a:t>Thu </a:t>
            </a:r>
            <a:r>
              <a:rPr lang="en-US" sz="2800" b="1" dirty="0" err="1">
                <a:solidFill>
                  <a:prstClr val="black"/>
                </a:solidFill>
                <a:latin typeface="Times New Roman" pitchFamily="18" charset="0"/>
                <a:cs typeface="Times New Roman" pitchFamily="18" charset="0"/>
              </a:rPr>
              <a:t>thập</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dữ</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liệu</a:t>
            </a:r>
            <a:endParaRPr lang="en-US" sz="2800" b="1" dirty="0">
              <a:solidFill>
                <a:prstClr val="black"/>
              </a:solidFill>
              <a:latin typeface="Times New Roman" pitchFamily="18" charset="0"/>
              <a:cs typeface="Times New Roman" pitchFamily="18" charset="0"/>
            </a:endParaRPr>
          </a:p>
          <a:p>
            <a:pPr marL="457200" indent="-457200">
              <a:lnSpc>
                <a:spcPct val="90000"/>
              </a:lnSpc>
              <a:spcBef>
                <a:spcPct val="60000"/>
              </a:spcBef>
              <a:buClr>
                <a:srgbClr val="333399"/>
              </a:buClr>
              <a:buSzPct val="80000"/>
              <a:buFont typeface="Wingdings" pitchFamily="2" charset="2"/>
              <a:buChar char="ü"/>
            </a:pPr>
            <a:r>
              <a:rPr lang="en-US" sz="2800" b="1" dirty="0" err="1">
                <a:solidFill>
                  <a:prstClr val="black"/>
                </a:solidFill>
                <a:latin typeface="Times New Roman" pitchFamily="18" charset="0"/>
                <a:cs typeface="Times New Roman" pitchFamily="18" charset="0"/>
              </a:rPr>
              <a:t>Tiếp</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cận</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hiện</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trường</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để</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nhìn</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thấy</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sự</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cố</a:t>
            </a:r>
            <a:r>
              <a:rPr lang="en-US" sz="2800" b="1" dirty="0">
                <a:solidFill>
                  <a:prstClr val="black"/>
                </a:solidFill>
                <a:latin typeface="Times New Roman" pitchFamily="18" charset="0"/>
                <a:cs typeface="Times New Roman" pitchFamily="18" charset="0"/>
              </a:rPr>
              <a:t>.</a:t>
            </a:r>
          </a:p>
          <a:p>
            <a:pPr marL="457200" indent="-457200">
              <a:lnSpc>
                <a:spcPct val="90000"/>
              </a:lnSpc>
              <a:spcBef>
                <a:spcPct val="60000"/>
              </a:spcBef>
              <a:buClr>
                <a:srgbClr val="333399"/>
              </a:buClr>
              <a:buSzPct val="80000"/>
              <a:buFont typeface="Wingdings" pitchFamily="2" charset="2"/>
              <a:buChar char="ü"/>
            </a:pPr>
            <a:r>
              <a:rPr lang="en-US" sz="2800" b="1" dirty="0" err="1">
                <a:solidFill>
                  <a:prstClr val="black"/>
                </a:solidFill>
                <a:latin typeface="Times New Roman" pitchFamily="18" charset="0"/>
                <a:cs typeface="Times New Roman" pitchFamily="18" charset="0"/>
              </a:rPr>
              <a:t>Nghe</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nghe</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người</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ta</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nói</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về</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diễn</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biến</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sự</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cố</a:t>
            </a:r>
            <a:r>
              <a:rPr lang="en-US" sz="2800" b="1" dirty="0">
                <a:solidFill>
                  <a:prstClr val="black"/>
                </a:solidFill>
                <a:latin typeface="Times New Roman" pitchFamily="18" charset="0"/>
                <a:cs typeface="Times New Roman" pitchFamily="18" charset="0"/>
              </a:rPr>
              <a:t>.</a:t>
            </a:r>
          </a:p>
          <a:p>
            <a:pPr marL="457200" indent="-457200">
              <a:lnSpc>
                <a:spcPct val="90000"/>
              </a:lnSpc>
              <a:spcBef>
                <a:spcPct val="60000"/>
              </a:spcBef>
              <a:buClr>
                <a:srgbClr val="333399"/>
              </a:buClr>
              <a:buSzPct val="80000"/>
              <a:buFont typeface="Wingdings" pitchFamily="2" charset="2"/>
              <a:buChar char="ü"/>
            </a:pPr>
            <a:r>
              <a:rPr lang="en-US" sz="2800" b="1" dirty="0" err="1">
                <a:solidFill>
                  <a:prstClr val="black"/>
                </a:solidFill>
                <a:latin typeface="Times New Roman" pitchFamily="18" charset="0"/>
                <a:cs typeface="Times New Roman" pitchFamily="18" charset="0"/>
              </a:rPr>
              <a:t>Hỏi</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Khai</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thác</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thông</a:t>
            </a:r>
            <a:r>
              <a:rPr lang="en-US" sz="2800" b="1" dirty="0">
                <a:solidFill>
                  <a:prstClr val="black"/>
                </a:solidFill>
                <a:latin typeface="Times New Roman" pitchFamily="18" charset="0"/>
                <a:cs typeface="Times New Roman" pitchFamily="18" charset="0"/>
              </a:rPr>
              <a:t> tin </a:t>
            </a:r>
            <a:r>
              <a:rPr lang="en-US" sz="2800" b="1" dirty="0" err="1">
                <a:solidFill>
                  <a:prstClr val="black"/>
                </a:solidFill>
                <a:latin typeface="Times New Roman" pitchFamily="18" charset="0"/>
                <a:cs typeface="Times New Roman" pitchFamily="18" charset="0"/>
              </a:rPr>
              <a:t>phục</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vụ</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điều</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tra</a:t>
            </a:r>
            <a:r>
              <a:rPr lang="en-US" sz="2800" b="1" dirty="0">
                <a:solidFill>
                  <a:prstClr val="black"/>
                </a:solidFill>
                <a:latin typeface="Times New Roman" pitchFamily="18" charset="0"/>
                <a:cs typeface="Times New Roman" pitchFamily="18" charset="0"/>
              </a:rPr>
              <a:t>.</a:t>
            </a:r>
          </a:p>
          <a:p>
            <a:pPr marL="457200" indent="-457200">
              <a:lnSpc>
                <a:spcPct val="90000"/>
              </a:lnSpc>
              <a:spcBef>
                <a:spcPct val="60000"/>
              </a:spcBef>
              <a:buClr>
                <a:srgbClr val="333399"/>
              </a:buClr>
              <a:buSzPct val="80000"/>
              <a:buFont typeface="Wingdings" pitchFamily="2" charset="2"/>
              <a:buChar char="ü"/>
            </a:pPr>
            <a:r>
              <a:rPr lang="en-US" sz="2800" b="1" dirty="0" err="1">
                <a:solidFill>
                  <a:prstClr val="black"/>
                </a:solidFill>
                <a:latin typeface="Times New Roman" pitchFamily="18" charset="0"/>
                <a:cs typeface="Times New Roman" pitchFamily="18" charset="0"/>
              </a:rPr>
              <a:t>Tiếp</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xúc</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đối</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tượng</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điều</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tra</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Chọn</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lựa</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mẫu</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và</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làm</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thử</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nghiệm</a:t>
            </a:r>
            <a:r>
              <a:rPr lang="en-US" sz="2800" b="1" dirty="0">
                <a:solidFill>
                  <a:prstClr val="black"/>
                </a:solidFill>
                <a:latin typeface="Times New Roman" pitchFamily="18" charset="0"/>
                <a:cs typeface="Times New Roman" pitchFamily="18" charset="0"/>
              </a:rPr>
              <a:t>.</a:t>
            </a:r>
          </a:p>
          <a:p>
            <a:pPr marL="457200" indent="-457200">
              <a:lnSpc>
                <a:spcPct val="90000"/>
              </a:lnSpc>
              <a:spcBef>
                <a:spcPct val="60000"/>
              </a:spcBef>
              <a:buClr>
                <a:srgbClr val="333399"/>
              </a:buClr>
              <a:buSzPct val="80000"/>
              <a:buFont typeface="Wingdings" pitchFamily="2" charset="2"/>
              <a:buChar char="ü"/>
            </a:pPr>
            <a:r>
              <a:rPr lang="en-US" sz="2800" b="1" dirty="0" err="1">
                <a:solidFill>
                  <a:prstClr val="black"/>
                </a:solidFill>
                <a:latin typeface="Times New Roman" pitchFamily="18" charset="0"/>
                <a:cs typeface="Times New Roman" pitchFamily="18" charset="0"/>
              </a:rPr>
              <a:t>Thiết</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lập</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các</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giả</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thiết</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về</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nguyên</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nhân</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Thực</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thi</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kiểm</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toán</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thử</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nghiệm</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để</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loại</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trừ</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dần</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các</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giả</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thiết</a:t>
            </a:r>
            <a:r>
              <a:rPr lang="en-US" sz="2800" b="1" dirty="0">
                <a:solidFill>
                  <a:prstClr val="black"/>
                </a:solidFill>
                <a:latin typeface="Times New Roman" pitchFamily="18" charset="0"/>
                <a:cs typeface="Times New Roman" pitchFamily="18" charset="0"/>
              </a:rPr>
              <a:t>.</a:t>
            </a:r>
          </a:p>
          <a:p>
            <a:pPr marL="457200" indent="-457200">
              <a:lnSpc>
                <a:spcPct val="90000"/>
              </a:lnSpc>
              <a:spcBef>
                <a:spcPct val="60000"/>
              </a:spcBef>
              <a:buClr>
                <a:srgbClr val="333399"/>
              </a:buClr>
              <a:buSzPct val="80000"/>
              <a:buFont typeface="Wingdings" pitchFamily="2" charset="2"/>
              <a:buChar char="ü"/>
            </a:pPr>
            <a:r>
              <a:rPr lang="en-US" sz="2800" b="1" dirty="0" err="1">
                <a:solidFill>
                  <a:prstClr val="black"/>
                </a:solidFill>
                <a:latin typeface="Times New Roman" pitchFamily="18" charset="0"/>
                <a:cs typeface="Times New Roman" pitchFamily="18" charset="0"/>
              </a:rPr>
              <a:t>Thiết</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lập</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kịch</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bản</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sự</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cố</a:t>
            </a:r>
            <a:r>
              <a:rPr lang="en-US" sz="2800" b="1" dirty="0">
                <a:solidFill>
                  <a:prstClr val="black"/>
                </a:solidFill>
                <a:latin typeface="Times New Roman" pitchFamily="18" charset="0"/>
                <a:cs typeface="Times New Roman" pitchFamily="18" charset="0"/>
              </a:rPr>
              <a:t> so </a:t>
            </a:r>
            <a:r>
              <a:rPr lang="en-US" sz="2800" b="1" dirty="0" err="1">
                <a:solidFill>
                  <a:prstClr val="black"/>
                </a:solidFill>
                <a:latin typeface="Times New Roman" pitchFamily="18" charset="0"/>
                <a:cs typeface="Times New Roman" pitchFamily="18" charset="0"/>
              </a:rPr>
              <a:t>sánh</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sự</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phù</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hợp</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với</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các</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kết</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quả</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điều</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tra</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trước</a:t>
            </a:r>
            <a:r>
              <a:rPr lang="en-US" sz="2800" b="1" dirty="0">
                <a:solidFill>
                  <a:prstClr val="black"/>
                </a:solidFill>
                <a:latin typeface="Times New Roman" pitchFamily="18" charset="0"/>
                <a:cs typeface="Times New Roman" pitchFamily="18" charset="0"/>
              </a:rPr>
              <a:t> </a:t>
            </a:r>
            <a:r>
              <a:rPr lang="en-US" sz="2800" b="1" dirty="0" err="1">
                <a:solidFill>
                  <a:prstClr val="black"/>
                </a:solidFill>
                <a:latin typeface="Times New Roman" pitchFamily="18" charset="0"/>
                <a:cs typeface="Times New Roman" pitchFamily="18" charset="0"/>
              </a:rPr>
              <a:t>đó</a:t>
            </a:r>
            <a:endParaRPr lang="en-US" sz="2800" b="1"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3450797883"/>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txBox="1">
            <a:spLocks noGrp="1"/>
          </p:cNvSpPr>
          <p:nvPr/>
        </p:nvSpPr>
        <p:spPr bwMode="auto">
          <a:xfrm>
            <a:off x="8172450" y="6537327"/>
            <a:ext cx="495300" cy="295275"/>
          </a:xfrm>
          <a:prstGeom prst="rect">
            <a:avLst/>
          </a:prstGeom>
          <a:noFill/>
          <a:ln>
            <a:miter lim="800000"/>
            <a:headEnd/>
            <a:tailEnd/>
          </a:ln>
        </p:spPr>
        <p:txBody>
          <a:bodyPr/>
          <a:lstStyle/>
          <a:p>
            <a:pPr algn="ctr">
              <a:defRPr/>
            </a:pPr>
            <a:fld id="{74C21A94-2DFE-45AE-BAB0-972ADB5479E4}" type="slidenum">
              <a:rPr lang="en-US" sz="1500" b="1">
                <a:solidFill>
                  <a:srgbClr val="000000"/>
                </a:solidFill>
                <a:effectLst>
                  <a:outerShdw blurRad="38100" dist="38100" dir="2700000" algn="tl">
                    <a:srgbClr val="000000"/>
                  </a:outerShdw>
                </a:effectLst>
                <a:latin typeface="Arial"/>
              </a:rPr>
              <a:pPr algn="ctr">
                <a:defRPr/>
              </a:pPr>
              <a:t>32</a:t>
            </a:fld>
            <a:endParaRPr lang="en-US" sz="1500" b="1">
              <a:solidFill>
                <a:srgbClr val="000000"/>
              </a:solidFill>
              <a:effectLst>
                <a:outerShdw blurRad="38100" dist="38100" dir="2700000" algn="tl">
                  <a:srgbClr val="000000"/>
                </a:outerShdw>
              </a:effectLst>
              <a:latin typeface="Arial"/>
            </a:endParaRPr>
          </a:p>
        </p:txBody>
      </p:sp>
      <p:sp>
        <p:nvSpPr>
          <p:cNvPr id="758789" name="Rectangle 5"/>
          <p:cNvSpPr>
            <a:spLocks noChangeArrowheads="1"/>
          </p:cNvSpPr>
          <p:nvPr/>
        </p:nvSpPr>
        <p:spPr bwMode="auto">
          <a:xfrm>
            <a:off x="1238250" y="6096000"/>
            <a:ext cx="7429500" cy="800219"/>
          </a:xfrm>
          <a:prstGeom prst="rect">
            <a:avLst/>
          </a:prstGeom>
          <a:noFill/>
          <a:ln w="9525">
            <a:noFill/>
            <a:miter lim="800000"/>
            <a:headEnd/>
            <a:tailEnd/>
          </a:ln>
        </p:spPr>
        <p:txBody>
          <a:bodyPr wrap="square">
            <a:spAutoFit/>
          </a:bodyPr>
          <a:lstStyle/>
          <a:p>
            <a:pPr algn="ctr" eaLnBrk="0" hangingPunct="0">
              <a:defRPr/>
            </a:pPr>
            <a:r>
              <a:rPr lang="en-US" sz="2300" b="1" dirty="0" err="1">
                <a:solidFill>
                  <a:prstClr val="black"/>
                </a:solidFill>
                <a:latin typeface="Times New Roman" pitchFamily="18" charset="0"/>
                <a:cs typeface="Times New Roman" pitchFamily="18" charset="0"/>
              </a:rPr>
              <a:t>Phân</a:t>
            </a:r>
            <a:r>
              <a:rPr lang="en-US" sz="2300" b="1" dirty="0">
                <a:solidFill>
                  <a:prstClr val="black"/>
                </a:solidFill>
                <a:latin typeface="Times New Roman" pitchFamily="18" charset="0"/>
                <a:cs typeface="Times New Roman" pitchFamily="18" charset="0"/>
              </a:rPr>
              <a:t> </a:t>
            </a:r>
            <a:r>
              <a:rPr lang="en-US" sz="2300" b="1" dirty="0" err="1">
                <a:solidFill>
                  <a:prstClr val="black"/>
                </a:solidFill>
                <a:latin typeface="Times New Roman" pitchFamily="18" charset="0"/>
                <a:cs typeface="Times New Roman" pitchFamily="18" charset="0"/>
              </a:rPr>
              <a:t>tích</a:t>
            </a:r>
            <a:r>
              <a:rPr lang="en-US" sz="2300" b="1" dirty="0">
                <a:solidFill>
                  <a:prstClr val="black"/>
                </a:solidFill>
                <a:latin typeface="Times New Roman" pitchFamily="18" charset="0"/>
                <a:cs typeface="Times New Roman" pitchFamily="18" charset="0"/>
              </a:rPr>
              <a:t> </a:t>
            </a:r>
            <a:r>
              <a:rPr lang="en-US" sz="2300" b="1" dirty="0" err="1">
                <a:solidFill>
                  <a:prstClr val="black"/>
                </a:solidFill>
                <a:latin typeface="Times New Roman" pitchFamily="18" charset="0"/>
                <a:cs typeface="Times New Roman" pitchFamily="18" charset="0"/>
              </a:rPr>
              <a:t>các</a:t>
            </a:r>
            <a:r>
              <a:rPr lang="en-US" sz="2300" b="1" dirty="0">
                <a:solidFill>
                  <a:prstClr val="black"/>
                </a:solidFill>
                <a:latin typeface="Times New Roman" pitchFamily="18" charset="0"/>
                <a:cs typeface="Times New Roman" pitchFamily="18" charset="0"/>
              </a:rPr>
              <a:t> </a:t>
            </a:r>
            <a:r>
              <a:rPr lang="en-US" sz="2300" b="1" dirty="0" err="1">
                <a:solidFill>
                  <a:prstClr val="black"/>
                </a:solidFill>
                <a:latin typeface="Times New Roman" pitchFamily="18" charset="0"/>
                <a:cs typeface="Times New Roman" pitchFamily="18" charset="0"/>
              </a:rPr>
              <a:t>yếu</a:t>
            </a:r>
            <a:r>
              <a:rPr lang="en-US" sz="2300" b="1" dirty="0">
                <a:solidFill>
                  <a:prstClr val="black"/>
                </a:solidFill>
                <a:latin typeface="Times New Roman" pitchFamily="18" charset="0"/>
                <a:cs typeface="Times New Roman" pitchFamily="18" charset="0"/>
              </a:rPr>
              <a:t> </a:t>
            </a:r>
            <a:r>
              <a:rPr lang="en-US" sz="2300" b="1" dirty="0" err="1">
                <a:solidFill>
                  <a:prstClr val="black"/>
                </a:solidFill>
                <a:latin typeface="Times New Roman" pitchFamily="18" charset="0"/>
                <a:cs typeface="Times New Roman" pitchFamily="18" charset="0"/>
              </a:rPr>
              <a:t>tố</a:t>
            </a:r>
            <a:r>
              <a:rPr lang="en-US" sz="2300" b="1" dirty="0">
                <a:solidFill>
                  <a:prstClr val="black"/>
                </a:solidFill>
                <a:latin typeface="Times New Roman" pitchFamily="18" charset="0"/>
                <a:cs typeface="Times New Roman" pitchFamily="18" charset="0"/>
              </a:rPr>
              <a:t> </a:t>
            </a:r>
            <a:r>
              <a:rPr lang="en-US" sz="2300" b="1" dirty="0" err="1">
                <a:solidFill>
                  <a:prstClr val="black"/>
                </a:solidFill>
                <a:latin typeface="Times New Roman" pitchFamily="18" charset="0"/>
                <a:cs typeface="Times New Roman" pitchFamily="18" charset="0"/>
              </a:rPr>
              <a:t>liên</a:t>
            </a:r>
            <a:r>
              <a:rPr lang="en-US" sz="2300" b="1" dirty="0">
                <a:solidFill>
                  <a:prstClr val="black"/>
                </a:solidFill>
                <a:latin typeface="Times New Roman" pitchFamily="18" charset="0"/>
                <a:cs typeface="Times New Roman" pitchFamily="18" charset="0"/>
              </a:rPr>
              <a:t> </a:t>
            </a:r>
            <a:r>
              <a:rPr lang="en-US" sz="2300" b="1" dirty="0" err="1">
                <a:solidFill>
                  <a:prstClr val="black"/>
                </a:solidFill>
                <a:latin typeface="Times New Roman" pitchFamily="18" charset="0"/>
                <a:cs typeface="Times New Roman" pitchFamily="18" charset="0"/>
              </a:rPr>
              <a:t>quan</a:t>
            </a:r>
            <a:r>
              <a:rPr lang="en-US" sz="2300" b="1" dirty="0">
                <a:solidFill>
                  <a:prstClr val="black"/>
                </a:solidFill>
                <a:latin typeface="Times New Roman" pitchFamily="18" charset="0"/>
                <a:cs typeface="Times New Roman" pitchFamily="18" charset="0"/>
              </a:rPr>
              <a:t> </a:t>
            </a:r>
            <a:r>
              <a:rPr lang="en-US" sz="2300" b="1" dirty="0" err="1">
                <a:solidFill>
                  <a:prstClr val="black"/>
                </a:solidFill>
                <a:latin typeface="Times New Roman" pitchFamily="18" charset="0"/>
                <a:cs typeface="Times New Roman" pitchFamily="18" charset="0"/>
              </a:rPr>
              <a:t>tới</a:t>
            </a:r>
            <a:r>
              <a:rPr lang="en-US" sz="2300" b="1" dirty="0">
                <a:solidFill>
                  <a:prstClr val="black"/>
                </a:solidFill>
                <a:latin typeface="Times New Roman" pitchFamily="18" charset="0"/>
                <a:cs typeface="Times New Roman" pitchFamily="18" charset="0"/>
              </a:rPr>
              <a:t> </a:t>
            </a:r>
            <a:r>
              <a:rPr lang="en-US" sz="2300" b="1" dirty="0" err="1">
                <a:solidFill>
                  <a:prstClr val="black"/>
                </a:solidFill>
                <a:latin typeface="Times New Roman" pitchFamily="18" charset="0"/>
                <a:cs typeface="Times New Roman" pitchFamily="18" charset="0"/>
              </a:rPr>
              <a:t>nguyên</a:t>
            </a:r>
            <a:r>
              <a:rPr lang="en-US" sz="2300" b="1" dirty="0">
                <a:solidFill>
                  <a:prstClr val="black"/>
                </a:solidFill>
                <a:latin typeface="Times New Roman" pitchFamily="18" charset="0"/>
                <a:cs typeface="Times New Roman" pitchFamily="18" charset="0"/>
              </a:rPr>
              <a:t> </a:t>
            </a:r>
            <a:r>
              <a:rPr lang="en-US" sz="2300" b="1" dirty="0" err="1">
                <a:solidFill>
                  <a:prstClr val="black"/>
                </a:solidFill>
                <a:latin typeface="Times New Roman" pitchFamily="18" charset="0"/>
                <a:cs typeface="Times New Roman" pitchFamily="18" charset="0"/>
              </a:rPr>
              <a:t>nhân</a:t>
            </a:r>
            <a:r>
              <a:rPr lang="en-US" sz="2300" b="1" dirty="0">
                <a:solidFill>
                  <a:prstClr val="black"/>
                </a:solidFill>
                <a:latin typeface="Times New Roman" pitchFamily="18" charset="0"/>
                <a:cs typeface="Times New Roman" pitchFamily="18" charset="0"/>
              </a:rPr>
              <a:t> </a:t>
            </a:r>
            <a:r>
              <a:rPr lang="en-US" sz="2300" b="1" dirty="0" err="1">
                <a:solidFill>
                  <a:prstClr val="black"/>
                </a:solidFill>
                <a:latin typeface="Times New Roman" pitchFamily="18" charset="0"/>
                <a:cs typeface="Times New Roman" pitchFamily="18" charset="0"/>
              </a:rPr>
              <a:t>trực</a:t>
            </a:r>
            <a:r>
              <a:rPr lang="en-US" sz="2300" b="1" dirty="0">
                <a:solidFill>
                  <a:prstClr val="black"/>
                </a:solidFill>
                <a:latin typeface="Times New Roman" pitchFamily="18" charset="0"/>
                <a:cs typeface="Times New Roman" pitchFamily="18" charset="0"/>
              </a:rPr>
              <a:t> </a:t>
            </a:r>
            <a:r>
              <a:rPr lang="en-US" sz="2300" b="1" dirty="0" err="1">
                <a:solidFill>
                  <a:prstClr val="black"/>
                </a:solidFill>
                <a:latin typeface="Times New Roman" pitchFamily="18" charset="0"/>
                <a:cs typeface="Times New Roman" pitchFamily="18" charset="0"/>
              </a:rPr>
              <a:t>tiếp</a:t>
            </a:r>
            <a:r>
              <a:rPr lang="en-US" sz="2300" b="1" dirty="0">
                <a:solidFill>
                  <a:prstClr val="black"/>
                </a:solidFill>
                <a:latin typeface="Times New Roman" pitchFamily="18" charset="0"/>
                <a:cs typeface="Times New Roman" pitchFamily="18" charset="0"/>
              </a:rPr>
              <a:t> </a:t>
            </a:r>
            <a:r>
              <a:rPr lang="en-US" sz="2300" b="1" dirty="0" err="1">
                <a:solidFill>
                  <a:prstClr val="black"/>
                </a:solidFill>
                <a:latin typeface="Times New Roman" pitchFamily="18" charset="0"/>
                <a:cs typeface="Times New Roman" pitchFamily="18" charset="0"/>
              </a:rPr>
              <a:t>gây</a:t>
            </a:r>
            <a:r>
              <a:rPr lang="en-US" sz="2300" b="1" dirty="0">
                <a:solidFill>
                  <a:prstClr val="black"/>
                </a:solidFill>
                <a:latin typeface="Times New Roman" pitchFamily="18" charset="0"/>
                <a:cs typeface="Times New Roman" pitchFamily="18" charset="0"/>
              </a:rPr>
              <a:t> </a:t>
            </a:r>
            <a:r>
              <a:rPr lang="en-US" sz="2300" b="1" dirty="0" err="1">
                <a:solidFill>
                  <a:prstClr val="black"/>
                </a:solidFill>
                <a:latin typeface="Times New Roman" pitchFamily="18" charset="0"/>
                <a:cs typeface="Times New Roman" pitchFamily="18" charset="0"/>
              </a:rPr>
              <a:t>ra</a:t>
            </a:r>
            <a:r>
              <a:rPr lang="en-US" sz="2300" b="1" dirty="0">
                <a:solidFill>
                  <a:prstClr val="black"/>
                </a:solidFill>
                <a:latin typeface="Times New Roman" pitchFamily="18" charset="0"/>
                <a:cs typeface="Times New Roman" pitchFamily="18" charset="0"/>
              </a:rPr>
              <a:t> </a:t>
            </a:r>
            <a:r>
              <a:rPr lang="en-US" sz="2300" b="1" dirty="0" err="1">
                <a:solidFill>
                  <a:prstClr val="black"/>
                </a:solidFill>
                <a:latin typeface="Times New Roman" pitchFamily="18" charset="0"/>
                <a:cs typeface="Times New Roman" pitchFamily="18" charset="0"/>
              </a:rPr>
              <a:t>sự</a:t>
            </a:r>
            <a:r>
              <a:rPr lang="en-US" sz="2300" b="1" dirty="0">
                <a:solidFill>
                  <a:prstClr val="black"/>
                </a:solidFill>
                <a:latin typeface="Times New Roman" pitchFamily="18" charset="0"/>
                <a:cs typeface="Times New Roman" pitchFamily="18" charset="0"/>
              </a:rPr>
              <a:t> </a:t>
            </a:r>
            <a:r>
              <a:rPr lang="en-US" sz="2300" b="1" dirty="0" err="1">
                <a:solidFill>
                  <a:prstClr val="black"/>
                </a:solidFill>
                <a:latin typeface="Times New Roman" pitchFamily="18" charset="0"/>
                <a:cs typeface="Times New Roman" pitchFamily="18" charset="0"/>
              </a:rPr>
              <a:t>cố</a:t>
            </a:r>
            <a:endParaRPr lang="en-US" sz="2300" b="1" dirty="0">
              <a:solidFill>
                <a:prstClr val="black"/>
              </a:solidFill>
              <a:latin typeface="Times New Roman" pitchFamily="18" charset="0"/>
              <a:cs typeface="Times New Roman" pitchFamily="18" charset="0"/>
            </a:endParaRPr>
          </a:p>
        </p:txBody>
      </p:sp>
      <p:pic>
        <p:nvPicPr>
          <p:cNvPr id="68612" name="Picture 7" descr="Picture2"/>
          <p:cNvPicPr>
            <a:picLocks noChangeAspect="1" noChangeArrowheads="1"/>
          </p:cNvPicPr>
          <p:nvPr/>
        </p:nvPicPr>
        <p:blipFill>
          <a:blip r:embed="rId2"/>
          <a:srcRect/>
          <a:stretch>
            <a:fillRect/>
          </a:stretch>
        </p:blipFill>
        <p:spPr bwMode="auto">
          <a:xfrm>
            <a:off x="2909889" y="533400"/>
            <a:ext cx="4161036" cy="5295900"/>
          </a:xfrm>
          <a:prstGeom prst="rect">
            <a:avLst/>
          </a:prstGeom>
          <a:noFill/>
          <a:ln w="9525">
            <a:noFill/>
            <a:miter lim="800000"/>
            <a:headEnd/>
            <a:tailEnd/>
          </a:ln>
        </p:spPr>
      </p:pic>
    </p:spTree>
    <p:extLst>
      <p:ext uri="{BB962C8B-B14F-4D97-AF65-F5344CB8AC3E}">
        <p14:creationId xmlns:p14="http://schemas.microsoft.com/office/powerpoint/2010/main" val="2371148651"/>
      </p:ext>
    </p:extLst>
  </p:cSld>
  <p:clrMapOvr>
    <a:masterClrMapping/>
  </p:clrMapOvr>
  <p:transition>
    <p:strips dir="l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5025" y="274638"/>
            <a:ext cx="6392466" cy="1143000"/>
          </a:xfrm>
        </p:spPr>
        <p:txBody>
          <a:bodyPr/>
          <a:lstStyle/>
          <a:p>
            <a:pPr>
              <a:defRPr/>
            </a:pPr>
            <a:endParaRPr lang="en-US" dirty="0"/>
          </a:p>
        </p:txBody>
      </p:sp>
      <p:sp>
        <p:nvSpPr>
          <p:cNvPr id="38915" name="Content Placeholder 2"/>
          <p:cNvSpPr>
            <a:spLocks noGrp="1"/>
          </p:cNvSpPr>
          <p:nvPr>
            <p:ph sz="quarter" idx="1"/>
          </p:nvPr>
        </p:nvSpPr>
        <p:spPr>
          <a:xfrm>
            <a:off x="2043113" y="1447800"/>
            <a:ext cx="6454378" cy="4953000"/>
          </a:xfrm>
        </p:spPr>
        <p:txBody>
          <a:bodyPr/>
          <a:lstStyle/>
          <a:p>
            <a:pPr algn="ctr">
              <a:buFont typeface="Wingdings 2" pitchFamily="18" charset="2"/>
              <a:buNone/>
            </a:pPr>
            <a:endParaRPr lang="en-US" sz="5400" b="1">
              <a:latin typeface="Times New Roman" pitchFamily="18" charset="0"/>
              <a:cs typeface="Times New Roman" pitchFamily="18" charset="0"/>
            </a:endParaRPr>
          </a:p>
          <a:p>
            <a:pPr algn="ctr">
              <a:buFont typeface="Wingdings 2" pitchFamily="18" charset="2"/>
              <a:buNone/>
            </a:pPr>
            <a:r>
              <a:rPr lang="en-US" sz="5400" b="1" i="1">
                <a:solidFill>
                  <a:srgbClr val="FF0000"/>
                </a:solidFill>
                <a:latin typeface="Times New Roman" pitchFamily="18" charset="0"/>
                <a:cs typeface="Times New Roman" pitchFamily="18" charset="0"/>
              </a:rPr>
              <a:t>XIN CÁM ƠN</a:t>
            </a:r>
          </a:p>
          <a:p>
            <a:pPr algn="ctr">
              <a:buFont typeface="Wingdings 2" pitchFamily="18" charset="2"/>
              <a:buNone/>
            </a:pPr>
            <a:r>
              <a:rPr lang="en-US" sz="5400" b="1" i="1">
                <a:solidFill>
                  <a:srgbClr val="FF0000"/>
                </a:solidFill>
                <a:latin typeface="Times New Roman" pitchFamily="18" charset="0"/>
                <a:cs typeface="Times New Roman" pitchFamily="18" charset="0"/>
              </a:rPr>
              <a:t> SỰ CHÚ Ý THEO DÕI</a:t>
            </a:r>
          </a:p>
        </p:txBody>
      </p:sp>
    </p:spTree>
    <p:extLst>
      <p:ext uri="{BB962C8B-B14F-4D97-AF65-F5344CB8AC3E}">
        <p14:creationId xmlns:p14="http://schemas.microsoft.com/office/powerpoint/2010/main" val="2656117352"/>
      </p:ext>
    </p:extLst>
  </p:cSld>
  <p:clrMapOvr>
    <a:masterClrMapping/>
  </p:clrMapOvr>
  <p:timing>
    <p:tnLst>
      <p:par>
        <p:cTn id="1" dur="indefinite" restart="never" nodeType="tmRoot"/>
      </p:par>
    </p:tnLst>
  </p:timing>
</p:sld>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5.xml><?xml version="1.0" encoding="utf-8"?>
<a:theme xmlns:a="http://schemas.openxmlformats.org/drawingml/2006/main" name="1_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TotalTime>
  <Words>1642</Words>
  <Application>Microsoft Office PowerPoint</Application>
  <PresentationFormat>A4 Paper (210x297 mm)</PresentationFormat>
  <Paragraphs>211</Paragraphs>
  <Slides>33</Slides>
  <Notes>8</Notes>
  <HiddenSlides>0</HiddenSlides>
  <MMClips>0</MMClips>
  <ScaleCrop>false</ScaleCrop>
  <HeadingPairs>
    <vt:vector size="6" baseType="variant">
      <vt:variant>
        <vt:lpstr>Theme</vt:lpstr>
      </vt:variant>
      <vt:variant>
        <vt:i4>5</vt:i4>
      </vt:variant>
      <vt:variant>
        <vt:lpstr>Embedded OLE Servers</vt:lpstr>
      </vt:variant>
      <vt:variant>
        <vt:i4>1</vt:i4>
      </vt:variant>
      <vt:variant>
        <vt:lpstr>Slide Titles</vt:lpstr>
      </vt:variant>
      <vt:variant>
        <vt:i4>33</vt:i4>
      </vt:variant>
    </vt:vector>
  </HeadingPairs>
  <TitlesOfParts>
    <vt:vector size="39" baseType="lpstr">
      <vt:lpstr>Office Theme</vt:lpstr>
      <vt:lpstr>Default Design</vt:lpstr>
      <vt:lpstr>1_Office Theme</vt:lpstr>
      <vt:lpstr>Equity</vt:lpstr>
      <vt:lpstr>1_Equity</vt:lpstr>
      <vt:lpstr>Photo Editor Photo</vt:lpstr>
      <vt:lpstr>   PGS. TS. Trần Chủng</vt:lpstr>
      <vt:lpstr>NỘI DUNG</vt:lpstr>
      <vt:lpstr>I. MỞ ĐẦU </vt:lpstr>
      <vt:lpstr>2. VẾT NỨT TRONG BT &amp; BTCT</vt:lpstr>
      <vt:lpstr>Tiếp cận theo hai hướng như sau</vt:lpstr>
      <vt:lpstr>b) Theo mức độ nguy hiểm: </vt:lpstr>
      <vt:lpstr>2.2. Phương pháp nhận dạng </vt:lpstr>
      <vt:lpstr>PowerPoint Presentation</vt:lpstr>
      <vt:lpstr>            Nøt do co cøng giai đoạn đầu </vt:lpstr>
      <vt:lpstr>PowerPoint Presentation</vt:lpstr>
      <vt:lpstr>PowerPoint Presentation</vt:lpstr>
      <vt:lpstr>Hầm Thủ Thiêm</vt:lpstr>
      <vt:lpstr>PowerPoint Presentation</vt:lpstr>
      <vt:lpstr>PowerPoint Presentation</vt:lpstr>
      <vt:lpstr>PowerPoint Presentation</vt:lpstr>
      <vt:lpstr>PowerPoint Presentation</vt:lpstr>
      <vt:lpstr>PowerPoint Presentation</vt:lpstr>
      <vt:lpstr>PowerPoint Presentation</vt:lpstr>
      <vt:lpstr>2.3. NHÖÕNG NGUYEÂN NHAÂN GAÂY NỨT BEÊTONG THƯỜNG GẶP</vt:lpstr>
      <vt:lpstr>PowerPoint Presentation</vt:lpstr>
      <vt:lpstr>Nứt sau khi rắn chắc</vt:lpstr>
      <vt:lpstr>PowerPoint Presentation</vt:lpstr>
      <vt:lpstr>PowerPoint Presentation</vt:lpstr>
      <vt:lpstr>PowerPoint Presentation</vt:lpstr>
      <vt:lpstr>PowerPoint Presentation</vt:lpstr>
      <vt:lpstr>PowerPoint Presentation</vt:lpstr>
      <vt:lpstr>PowerPoint Presentation</vt:lpstr>
      <vt:lpstr>                Tuổi thọ và duy trì tuổi thọ công trình</vt:lpstr>
      <vt:lpstr>PowerPoint Presentation</vt:lpstr>
      <vt:lpstr> 3. Kỹ năng trong điều tra sự cố </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HXD-Bình Định</dc:title>
  <dc:creator>Windows User</dc:creator>
  <cp:lastModifiedBy>admin</cp:lastModifiedBy>
  <cp:revision>17</cp:revision>
  <dcterms:created xsi:type="dcterms:W3CDTF">2019-05-16T00:07:29Z</dcterms:created>
  <dcterms:modified xsi:type="dcterms:W3CDTF">2019-05-22T09:42:40Z</dcterms:modified>
</cp:coreProperties>
</file>